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65" r:id="rId5"/>
    <p:sldId id="257" r:id="rId6"/>
    <p:sldId id="259" r:id="rId7"/>
    <p:sldId id="266" r:id="rId8"/>
    <p:sldId id="261" r:id="rId9"/>
    <p:sldId id="267" r:id="rId10"/>
    <p:sldId id="260" r:id="rId11"/>
    <p:sldId id="268" r:id="rId12"/>
    <p:sldId id="262"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4663A8-A216-4EF0-9B16-80EA4E3F33CA}" v="286" dt="2020-10-24T21:06:20.3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autoAdjust="0"/>
    <p:restoredTop sz="94660"/>
  </p:normalViewPr>
  <p:slideViewPr>
    <p:cSldViewPr snapToGrid="0">
      <p:cViewPr varScale="1">
        <p:scale>
          <a:sx n="112" d="100"/>
          <a:sy n="112" d="100"/>
        </p:scale>
        <p:origin x="55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vin Bankston" userId="cca0216f73cff47e" providerId="LiveId" clId="{E74663A8-A216-4EF0-9B16-80EA4E3F33CA}"/>
    <pc:docChg chg="undo custSel mod addSld delSld modSld modMainMaster">
      <pc:chgData name="Devin Bankston" userId="cca0216f73cff47e" providerId="LiveId" clId="{E74663A8-A216-4EF0-9B16-80EA4E3F33CA}" dt="2020-10-24T21:06:54.241" v="3705" actId="26606"/>
      <pc:docMkLst>
        <pc:docMk/>
      </pc:docMkLst>
      <pc:sldChg chg="setBg">
        <pc:chgData name="Devin Bankston" userId="cca0216f73cff47e" providerId="LiveId" clId="{E74663A8-A216-4EF0-9B16-80EA4E3F33CA}" dt="2020-10-24T20:39:45.704" v="2741"/>
        <pc:sldMkLst>
          <pc:docMk/>
          <pc:sldMk cId="2655781734" sldId="256"/>
        </pc:sldMkLst>
      </pc:sldChg>
      <pc:sldChg chg="modSp mod setBg">
        <pc:chgData name="Devin Bankston" userId="cca0216f73cff47e" providerId="LiveId" clId="{E74663A8-A216-4EF0-9B16-80EA4E3F33CA}" dt="2020-10-24T20:39:45.704" v="2741"/>
        <pc:sldMkLst>
          <pc:docMk/>
          <pc:sldMk cId="59416880" sldId="257"/>
        </pc:sldMkLst>
        <pc:spChg chg="mod">
          <ac:chgData name="Devin Bankston" userId="cca0216f73cff47e" providerId="LiveId" clId="{E74663A8-A216-4EF0-9B16-80EA4E3F33CA}" dt="2020-10-24T20:23:09.646" v="1348" actId="313"/>
          <ac:spMkLst>
            <pc:docMk/>
            <pc:sldMk cId="59416880" sldId="257"/>
            <ac:spMk id="3" creationId="{6DF774A9-5889-49FF-9534-C50EACE7E268}"/>
          </ac:spMkLst>
        </pc:spChg>
      </pc:sldChg>
      <pc:sldChg chg="modSp del mod">
        <pc:chgData name="Devin Bankston" userId="cca0216f73cff47e" providerId="LiveId" clId="{E74663A8-A216-4EF0-9B16-80EA4E3F33CA}" dt="2020-10-24T20:26:58.752" v="1721" actId="2696"/>
        <pc:sldMkLst>
          <pc:docMk/>
          <pc:sldMk cId="907506237" sldId="258"/>
        </pc:sldMkLst>
        <pc:spChg chg="mod">
          <ac:chgData name="Devin Bankston" userId="cca0216f73cff47e" providerId="LiveId" clId="{E74663A8-A216-4EF0-9B16-80EA4E3F33CA}" dt="2020-10-24T20:26:41.209" v="1718" actId="27636"/>
          <ac:spMkLst>
            <pc:docMk/>
            <pc:sldMk cId="907506237" sldId="258"/>
            <ac:spMk id="2" creationId="{01FAE04F-29EC-4347-B5D4-CD8F59F35FC1}"/>
          </ac:spMkLst>
        </pc:spChg>
        <pc:picChg chg="mod">
          <ac:chgData name="Devin Bankston" userId="cca0216f73cff47e" providerId="LiveId" clId="{E74663A8-A216-4EF0-9B16-80EA4E3F33CA}" dt="2020-10-24T20:22:41.964" v="1319" actId="1076"/>
          <ac:picMkLst>
            <pc:docMk/>
            <pc:sldMk cId="907506237" sldId="258"/>
            <ac:picMk id="7" creationId="{E3695388-145E-4BC8-BA25-9CD46550B2F4}"/>
          </ac:picMkLst>
        </pc:picChg>
      </pc:sldChg>
      <pc:sldChg chg="modSp mod setBg">
        <pc:chgData name="Devin Bankston" userId="cca0216f73cff47e" providerId="LiveId" clId="{E74663A8-A216-4EF0-9B16-80EA4E3F33CA}" dt="2020-10-24T20:40:13.655" v="2743" actId="20577"/>
        <pc:sldMkLst>
          <pc:docMk/>
          <pc:sldMk cId="4102293489" sldId="259"/>
        </pc:sldMkLst>
        <pc:spChg chg="mod">
          <ac:chgData name="Devin Bankston" userId="cca0216f73cff47e" providerId="LiveId" clId="{E74663A8-A216-4EF0-9B16-80EA4E3F33CA}" dt="2020-10-24T20:26:51.454" v="1720" actId="20577"/>
          <ac:spMkLst>
            <pc:docMk/>
            <pc:sldMk cId="4102293489" sldId="259"/>
            <ac:spMk id="2" creationId="{66E36223-A5CF-4270-92E0-C14CBBD6E511}"/>
          </ac:spMkLst>
        </pc:spChg>
        <pc:spChg chg="mod">
          <ac:chgData name="Devin Bankston" userId="cca0216f73cff47e" providerId="LiveId" clId="{E74663A8-A216-4EF0-9B16-80EA4E3F33CA}" dt="2020-10-24T20:40:13.655" v="2743" actId="20577"/>
          <ac:spMkLst>
            <pc:docMk/>
            <pc:sldMk cId="4102293489" sldId="259"/>
            <ac:spMk id="3" creationId="{F002F027-C29E-4C83-8689-53D9299DC3DC}"/>
          </ac:spMkLst>
        </pc:spChg>
      </pc:sldChg>
      <pc:sldChg chg="modSp mod setBg">
        <pc:chgData name="Devin Bankston" userId="cca0216f73cff47e" providerId="LiveId" clId="{E74663A8-A216-4EF0-9B16-80EA4E3F33CA}" dt="2020-10-24T20:39:45.704" v="2741"/>
        <pc:sldMkLst>
          <pc:docMk/>
          <pc:sldMk cId="4294574581" sldId="260"/>
        </pc:sldMkLst>
        <pc:spChg chg="mod">
          <ac:chgData name="Devin Bankston" userId="cca0216f73cff47e" providerId="LiveId" clId="{E74663A8-A216-4EF0-9B16-80EA4E3F33CA}" dt="2020-10-24T20:38:33.961" v="2719" actId="14100"/>
          <ac:spMkLst>
            <pc:docMk/>
            <pc:sldMk cId="4294574581" sldId="260"/>
            <ac:spMk id="3" creationId="{3A551131-E66C-48D7-A8A8-EE5B017BB8BE}"/>
          </ac:spMkLst>
        </pc:spChg>
      </pc:sldChg>
      <pc:sldChg chg="modSp mod setBg">
        <pc:chgData name="Devin Bankston" userId="cca0216f73cff47e" providerId="LiveId" clId="{E74663A8-A216-4EF0-9B16-80EA4E3F33CA}" dt="2020-10-24T20:39:45.704" v="2741"/>
        <pc:sldMkLst>
          <pc:docMk/>
          <pc:sldMk cId="392207806" sldId="261"/>
        </pc:sldMkLst>
        <pc:spChg chg="mod">
          <ac:chgData name="Devin Bankston" userId="cca0216f73cff47e" providerId="LiveId" clId="{E74663A8-A216-4EF0-9B16-80EA4E3F33CA}" dt="2020-10-24T20:38:58.987" v="2739" actId="27636"/>
          <ac:spMkLst>
            <pc:docMk/>
            <pc:sldMk cId="392207806" sldId="261"/>
            <ac:spMk id="3" creationId="{43C782FD-2747-4507-9767-528BD509C3F5}"/>
          </ac:spMkLst>
        </pc:spChg>
      </pc:sldChg>
      <pc:sldChg chg="setBg">
        <pc:chgData name="Devin Bankston" userId="cca0216f73cff47e" providerId="LiveId" clId="{E74663A8-A216-4EF0-9B16-80EA4E3F33CA}" dt="2020-10-24T20:39:45.704" v="2741"/>
        <pc:sldMkLst>
          <pc:docMk/>
          <pc:sldMk cId="2325863625" sldId="262"/>
        </pc:sldMkLst>
      </pc:sldChg>
      <pc:sldChg chg="addSp modSp new mod setBg">
        <pc:chgData name="Devin Bankston" userId="cca0216f73cff47e" providerId="LiveId" clId="{E74663A8-A216-4EF0-9B16-80EA4E3F33CA}" dt="2020-10-24T20:55:55.563" v="3154" actId="26606"/>
        <pc:sldMkLst>
          <pc:docMk/>
          <pc:sldMk cId="629913643" sldId="263"/>
        </pc:sldMkLst>
        <pc:spChg chg="mod">
          <ac:chgData name="Devin Bankston" userId="cca0216f73cff47e" providerId="LiveId" clId="{E74663A8-A216-4EF0-9B16-80EA4E3F33CA}" dt="2020-10-24T20:55:55.563" v="3154" actId="26606"/>
          <ac:spMkLst>
            <pc:docMk/>
            <pc:sldMk cId="629913643" sldId="263"/>
            <ac:spMk id="2" creationId="{BFE225B1-C31E-46AC-84B1-4AE6EA846934}"/>
          </ac:spMkLst>
        </pc:spChg>
        <pc:spChg chg="mod">
          <ac:chgData name="Devin Bankston" userId="cca0216f73cff47e" providerId="LiveId" clId="{E74663A8-A216-4EF0-9B16-80EA4E3F33CA}" dt="2020-10-24T20:55:55.563" v="3154" actId="26606"/>
          <ac:spMkLst>
            <pc:docMk/>
            <pc:sldMk cId="629913643" sldId="263"/>
            <ac:spMk id="3" creationId="{B672C11A-EB7D-4D4D-BC7D-28CC8BEB1E0F}"/>
          </ac:spMkLst>
        </pc:spChg>
        <pc:spChg chg="add">
          <ac:chgData name="Devin Bankston" userId="cca0216f73cff47e" providerId="LiveId" clId="{E74663A8-A216-4EF0-9B16-80EA4E3F33CA}" dt="2020-10-24T20:55:55.563" v="3154" actId="26606"/>
          <ac:spMkLst>
            <pc:docMk/>
            <pc:sldMk cId="629913643" sldId="263"/>
            <ac:spMk id="8" creationId="{3B854194-185D-494D-905C-7C7CB2E30F6E}"/>
          </ac:spMkLst>
        </pc:spChg>
        <pc:spChg chg="add">
          <ac:chgData name="Devin Bankston" userId="cca0216f73cff47e" providerId="LiveId" clId="{E74663A8-A216-4EF0-9B16-80EA4E3F33CA}" dt="2020-10-24T20:55:55.563" v="3154" actId="26606"/>
          <ac:spMkLst>
            <pc:docMk/>
            <pc:sldMk cId="629913643" sldId="263"/>
            <ac:spMk id="10" creationId="{B4F5FA0D-0104-4987-8241-EFF7C85B88DE}"/>
          </ac:spMkLst>
        </pc:spChg>
        <pc:picChg chg="add">
          <ac:chgData name="Devin Bankston" userId="cca0216f73cff47e" providerId="LiveId" clId="{E74663A8-A216-4EF0-9B16-80EA4E3F33CA}" dt="2020-10-24T20:55:55.563" v="3154" actId="26606"/>
          <ac:picMkLst>
            <pc:docMk/>
            <pc:sldMk cId="629913643" sldId="263"/>
            <ac:picMk id="12" creationId="{2897127E-6CEF-446C-BE87-93B7C46E49D1}"/>
          </ac:picMkLst>
        </pc:picChg>
      </pc:sldChg>
      <pc:sldChg chg="addSp delSp modSp new mod setBg">
        <pc:chgData name="Devin Bankston" userId="cca0216f73cff47e" providerId="LiveId" clId="{E74663A8-A216-4EF0-9B16-80EA4E3F33CA}" dt="2020-10-24T20:39:45.704" v="2741"/>
        <pc:sldMkLst>
          <pc:docMk/>
          <pc:sldMk cId="1141851932" sldId="264"/>
        </pc:sldMkLst>
        <pc:spChg chg="mod">
          <ac:chgData name="Devin Bankston" userId="cca0216f73cff47e" providerId="LiveId" clId="{E74663A8-A216-4EF0-9B16-80EA4E3F33CA}" dt="2020-10-24T20:25:34.885" v="1715" actId="26606"/>
          <ac:spMkLst>
            <pc:docMk/>
            <pc:sldMk cId="1141851932" sldId="264"/>
            <ac:spMk id="2" creationId="{6FB9EE9F-0238-4EF5-B713-5BDAAC0C5A7F}"/>
          </ac:spMkLst>
        </pc:spChg>
        <pc:spChg chg="mod">
          <ac:chgData name="Devin Bankston" userId="cca0216f73cff47e" providerId="LiveId" clId="{E74663A8-A216-4EF0-9B16-80EA4E3F33CA}" dt="2020-10-24T20:25:34.885" v="1715" actId="26606"/>
          <ac:spMkLst>
            <pc:docMk/>
            <pc:sldMk cId="1141851932" sldId="264"/>
            <ac:spMk id="3" creationId="{D087CA9E-0D5E-47A6-A22A-10F7E0221C67}"/>
          </ac:spMkLst>
        </pc:spChg>
        <pc:spChg chg="add del">
          <ac:chgData name="Devin Bankston" userId="cca0216f73cff47e" providerId="LiveId" clId="{E74663A8-A216-4EF0-9B16-80EA4E3F33CA}" dt="2020-10-24T20:25:34.871" v="1714" actId="26606"/>
          <ac:spMkLst>
            <pc:docMk/>
            <pc:sldMk cId="1141851932" sldId="264"/>
            <ac:spMk id="8" creationId="{4351DFE5-F63D-4BE0-BDA9-E3EB88F01AA5}"/>
          </ac:spMkLst>
        </pc:spChg>
        <pc:spChg chg="add">
          <ac:chgData name="Devin Bankston" userId="cca0216f73cff47e" providerId="LiveId" clId="{E74663A8-A216-4EF0-9B16-80EA4E3F33CA}" dt="2020-10-24T20:25:34.885" v="1715" actId="26606"/>
          <ac:spMkLst>
            <pc:docMk/>
            <pc:sldMk cId="1141851932" sldId="264"/>
            <ac:spMk id="13" creationId="{3B854194-185D-494D-905C-7C7CB2E30F6E}"/>
          </ac:spMkLst>
        </pc:spChg>
        <pc:spChg chg="add">
          <ac:chgData name="Devin Bankston" userId="cca0216f73cff47e" providerId="LiveId" clId="{E74663A8-A216-4EF0-9B16-80EA4E3F33CA}" dt="2020-10-24T20:25:34.885" v="1715" actId="26606"/>
          <ac:spMkLst>
            <pc:docMk/>
            <pc:sldMk cId="1141851932" sldId="264"/>
            <ac:spMk id="14" creationId="{B4F5FA0D-0104-4987-8241-EFF7C85B88DE}"/>
          </ac:spMkLst>
        </pc:spChg>
        <pc:picChg chg="add del">
          <ac:chgData name="Devin Bankston" userId="cca0216f73cff47e" providerId="LiveId" clId="{E74663A8-A216-4EF0-9B16-80EA4E3F33CA}" dt="2020-10-24T20:25:34.871" v="1714" actId="26606"/>
          <ac:picMkLst>
            <pc:docMk/>
            <pc:sldMk cId="1141851932" sldId="264"/>
            <ac:picMk id="10" creationId="{3AA16612-ACD2-4A16-8F2B-4514FD6BF28F}"/>
          </ac:picMkLst>
        </pc:picChg>
        <pc:picChg chg="add">
          <ac:chgData name="Devin Bankston" userId="cca0216f73cff47e" providerId="LiveId" clId="{E74663A8-A216-4EF0-9B16-80EA4E3F33CA}" dt="2020-10-24T20:25:34.885" v="1715" actId="26606"/>
          <ac:picMkLst>
            <pc:docMk/>
            <pc:sldMk cId="1141851932" sldId="264"/>
            <ac:picMk id="12" creationId="{2897127E-6CEF-446C-BE87-93B7C46E49D1}"/>
          </ac:picMkLst>
        </pc:picChg>
      </pc:sldChg>
      <pc:sldChg chg="addSp modSp new mod setBg">
        <pc:chgData name="Devin Bankston" userId="cca0216f73cff47e" providerId="LiveId" clId="{E74663A8-A216-4EF0-9B16-80EA4E3F33CA}" dt="2020-10-24T20:39:45.704" v="2741"/>
        <pc:sldMkLst>
          <pc:docMk/>
          <pc:sldMk cId="2763662825" sldId="265"/>
        </pc:sldMkLst>
        <pc:spChg chg="mod">
          <ac:chgData name="Devin Bankston" userId="cca0216f73cff47e" providerId="LiveId" clId="{E74663A8-A216-4EF0-9B16-80EA4E3F33CA}" dt="2020-10-24T20:25:41.041" v="1716" actId="26606"/>
          <ac:spMkLst>
            <pc:docMk/>
            <pc:sldMk cId="2763662825" sldId="265"/>
            <ac:spMk id="2" creationId="{4E4BA973-BC90-425A-9C54-FDFFEC4E4169}"/>
          </ac:spMkLst>
        </pc:spChg>
        <pc:spChg chg="mod">
          <ac:chgData name="Devin Bankston" userId="cca0216f73cff47e" providerId="LiveId" clId="{E74663A8-A216-4EF0-9B16-80EA4E3F33CA}" dt="2020-10-24T20:25:41.041" v="1716" actId="26606"/>
          <ac:spMkLst>
            <pc:docMk/>
            <pc:sldMk cId="2763662825" sldId="265"/>
            <ac:spMk id="3" creationId="{AC18B835-D781-4B37-92AE-881D14A402ED}"/>
          </ac:spMkLst>
        </pc:spChg>
        <pc:spChg chg="add">
          <ac:chgData name="Devin Bankston" userId="cca0216f73cff47e" providerId="LiveId" clId="{E74663A8-A216-4EF0-9B16-80EA4E3F33CA}" dt="2020-10-24T20:25:41.041" v="1716" actId="26606"/>
          <ac:spMkLst>
            <pc:docMk/>
            <pc:sldMk cId="2763662825" sldId="265"/>
            <ac:spMk id="8" creationId="{3B854194-185D-494D-905C-7C7CB2E30F6E}"/>
          </ac:spMkLst>
        </pc:spChg>
        <pc:spChg chg="add">
          <ac:chgData name="Devin Bankston" userId="cca0216f73cff47e" providerId="LiveId" clId="{E74663A8-A216-4EF0-9B16-80EA4E3F33CA}" dt="2020-10-24T20:25:41.041" v="1716" actId="26606"/>
          <ac:spMkLst>
            <pc:docMk/>
            <pc:sldMk cId="2763662825" sldId="265"/>
            <ac:spMk id="10" creationId="{B4F5FA0D-0104-4987-8241-EFF7C85B88DE}"/>
          </ac:spMkLst>
        </pc:spChg>
        <pc:picChg chg="add">
          <ac:chgData name="Devin Bankston" userId="cca0216f73cff47e" providerId="LiveId" clId="{E74663A8-A216-4EF0-9B16-80EA4E3F33CA}" dt="2020-10-24T20:25:41.041" v="1716" actId="26606"/>
          <ac:picMkLst>
            <pc:docMk/>
            <pc:sldMk cId="2763662825" sldId="265"/>
            <ac:picMk id="12" creationId="{2897127E-6CEF-446C-BE87-93B7C46E49D1}"/>
          </ac:picMkLst>
        </pc:picChg>
      </pc:sldChg>
      <pc:sldChg chg="addSp delSp modSp new mod setBg">
        <pc:chgData name="Devin Bankston" userId="cca0216f73cff47e" providerId="LiveId" clId="{E74663A8-A216-4EF0-9B16-80EA4E3F33CA}" dt="2020-10-24T21:06:54.241" v="3705" actId="26606"/>
        <pc:sldMkLst>
          <pc:docMk/>
          <pc:sldMk cId="1875448149" sldId="266"/>
        </pc:sldMkLst>
        <pc:spChg chg="mod">
          <ac:chgData name="Devin Bankston" userId="cca0216f73cff47e" providerId="LiveId" clId="{E74663A8-A216-4EF0-9B16-80EA4E3F33CA}" dt="2020-10-24T20:39:06.604" v="2740" actId="26606"/>
          <ac:spMkLst>
            <pc:docMk/>
            <pc:sldMk cId="1875448149" sldId="266"/>
            <ac:spMk id="2" creationId="{AD27A22A-A519-4A97-8BAB-454822706067}"/>
          </ac:spMkLst>
        </pc:spChg>
        <pc:spChg chg="del mod">
          <ac:chgData name="Devin Bankston" userId="cca0216f73cff47e" providerId="LiveId" clId="{E74663A8-A216-4EF0-9B16-80EA4E3F33CA}" dt="2020-10-24T21:02:13.456" v="3418" actId="26606"/>
          <ac:spMkLst>
            <pc:docMk/>
            <pc:sldMk cId="1875448149" sldId="266"/>
            <ac:spMk id="3" creationId="{79523E77-81CD-4A77-A570-5EA18A105B37}"/>
          </ac:spMkLst>
        </pc:spChg>
        <pc:spChg chg="add del">
          <ac:chgData name="Devin Bankston" userId="cca0216f73cff47e" providerId="LiveId" clId="{E74663A8-A216-4EF0-9B16-80EA4E3F33CA}" dt="2020-10-24T21:02:13.456" v="3418" actId="26606"/>
          <ac:spMkLst>
            <pc:docMk/>
            <pc:sldMk cId="1875448149" sldId="266"/>
            <ac:spMk id="8" creationId="{4351DFE5-F63D-4BE0-BDA9-E3EB88F01AA5}"/>
          </ac:spMkLst>
        </pc:spChg>
        <pc:spChg chg="add del">
          <ac:chgData name="Devin Bankston" userId="cca0216f73cff47e" providerId="LiveId" clId="{E74663A8-A216-4EF0-9B16-80EA4E3F33CA}" dt="2020-10-24T21:05:10.682" v="3689" actId="26606"/>
          <ac:spMkLst>
            <pc:docMk/>
            <pc:sldMk cId="1875448149" sldId="266"/>
            <ac:spMk id="16" creationId="{4351DFE5-F63D-4BE0-BDA9-E3EB88F01AA5}"/>
          </ac:spMkLst>
        </pc:spChg>
        <pc:spChg chg="add del">
          <ac:chgData name="Devin Bankston" userId="cca0216f73cff47e" providerId="LiveId" clId="{E74663A8-A216-4EF0-9B16-80EA4E3F33CA}" dt="2020-10-24T21:06:54.241" v="3705" actId="26606"/>
          <ac:spMkLst>
            <pc:docMk/>
            <pc:sldMk cId="1875448149" sldId="266"/>
            <ac:spMk id="23" creationId="{4351DFE5-F63D-4BE0-BDA9-E3EB88F01AA5}"/>
          </ac:spMkLst>
        </pc:spChg>
        <pc:spChg chg="add">
          <ac:chgData name="Devin Bankston" userId="cca0216f73cff47e" providerId="LiveId" clId="{E74663A8-A216-4EF0-9B16-80EA4E3F33CA}" dt="2020-10-24T21:06:54.241" v="3705" actId="26606"/>
          <ac:spMkLst>
            <pc:docMk/>
            <pc:sldMk cId="1875448149" sldId="266"/>
            <ac:spMk id="30" creationId="{4351DFE5-F63D-4BE0-BDA9-E3EB88F01AA5}"/>
          </ac:spMkLst>
        </pc:spChg>
        <pc:graphicFrameChg chg="add mod modGraphic">
          <ac:chgData name="Devin Bankston" userId="cca0216f73cff47e" providerId="LiveId" clId="{E74663A8-A216-4EF0-9B16-80EA4E3F33CA}" dt="2020-10-24T21:06:54.241" v="3705" actId="26606"/>
          <ac:graphicFrameMkLst>
            <pc:docMk/>
            <pc:sldMk cId="1875448149" sldId="266"/>
            <ac:graphicFrameMk id="12" creationId="{6AA89774-40B0-4999-B460-49C268571C49}"/>
          </ac:graphicFrameMkLst>
        </pc:graphicFrameChg>
        <pc:picChg chg="add del">
          <ac:chgData name="Devin Bankston" userId="cca0216f73cff47e" providerId="LiveId" clId="{E74663A8-A216-4EF0-9B16-80EA4E3F33CA}" dt="2020-10-24T21:02:13.456" v="3418" actId="26606"/>
          <ac:picMkLst>
            <pc:docMk/>
            <pc:sldMk cId="1875448149" sldId="266"/>
            <ac:picMk id="10" creationId="{3AA16612-ACD2-4A16-8F2B-4514FD6BF28F}"/>
          </ac:picMkLst>
        </pc:picChg>
        <pc:picChg chg="add del">
          <ac:chgData name="Devin Bankston" userId="cca0216f73cff47e" providerId="LiveId" clId="{E74663A8-A216-4EF0-9B16-80EA4E3F33CA}" dt="2020-10-24T21:05:10.682" v="3689" actId="26606"/>
          <ac:picMkLst>
            <pc:docMk/>
            <pc:sldMk cId="1875448149" sldId="266"/>
            <ac:picMk id="18" creationId="{02DD2BC0-6F29-4B4F-8D61-2DCF6D2E8E73}"/>
          </ac:picMkLst>
        </pc:picChg>
        <pc:picChg chg="add del">
          <ac:chgData name="Devin Bankston" userId="cca0216f73cff47e" providerId="LiveId" clId="{E74663A8-A216-4EF0-9B16-80EA4E3F33CA}" dt="2020-10-24T21:06:54.241" v="3705" actId="26606"/>
          <ac:picMkLst>
            <pc:docMk/>
            <pc:sldMk cId="1875448149" sldId="266"/>
            <ac:picMk id="25" creationId="{02DD2BC0-6F29-4B4F-8D61-2DCF6D2E8E73}"/>
          </ac:picMkLst>
        </pc:picChg>
        <pc:picChg chg="add">
          <ac:chgData name="Devin Bankston" userId="cca0216f73cff47e" providerId="LiveId" clId="{E74663A8-A216-4EF0-9B16-80EA4E3F33CA}" dt="2020-10-24T21:06:54.241" v="3705" actId="26606"/>
          <ac:picMkLst>
            <pc:docMk/>
            <pc:sldMk cId="1875448149" sldId="266"/>
            <ac:picMk id="32" creationId="{02DD2BC0-6F29-4B4F-8D61-2DCF6D2E8E73}"/>
          </ac:picMkLst>
        </pc:picChg>
      </pc:sldChg>
      <pc:sldChg chg="addSp delSp modSp new mod setBg">
        <pc:chgData name="Devin Bankston" userId="cca0216f73cff47e" providerId="LiveId" clId="{E74663A8-A216-4EF0-9B16-80EA4E3F33CA}" dt="2020-10-24T21:06:51.243" v="3704" actId="26606"/>
        <pc:sldMkLst>
          <pc:docMk/>
          <pc:sldMk cId="1129565268" sldId="267"/>
        </pc:sldMkLst>
        <pc:spChg chg="mod">
          <ac:chgData name="Devin Bankston" userId="cca0216f73cff47e" providerId="LiveId" clId="{E74663A8-A216-4EF0-9B16-80EA4E3F33CA}" dt="2020-10-24T20:38:52.291" v="2737" actId="5793"/>
          <ac:spMkLst>
            <pc:docMk/>
            <pc:sldMk cId="1129565268" sldId="267"/>
            <ac:spMk id="2" creationId="{74D07750-6A25-47ED-9AFA-85CA4E7B4080}"/>
          </ac:spMkLst>
        </pc:spChg>
        <pc:spChg chg="del mod">
          <ac:chgData name="Devin Bankston" userId="cca0216f73cff47e" providerId="LiveId" clId="{E74663A8-A216-4EF0-9B16-80EA4E3F33CA}" dt="2020-10-24T20:57:44.783" v="3157" actId="26606"/>
          <ac:spMkLst>
            <pc:docMk/>
            <pc:sldMk cId="1129565268" sldId="267"/>
            <ac:spMk id="3" creationId="{1A999ED3-E8CB-4C80-91C9-998C603D25B1}"/>
          </ac:spMkLst>
        </pc:spChg>
        <pc:spChg chg="add del">
          <ac:chgData name="Devin Bankston" userId="cca0216f73cff47e" providerId="LiveId" clId="{E74663A8-A216-4EF0-9B16-80EA4E3F33CA}" dt="2020-10-24T20:57:44.783" v="3157" actId="26606"/>
          <ac:spMkLst>
            <pc:docMk/>
            <pc:sldMk cId="1129565268" sldId="267"/>
            <ac:spMk id="8" creationId="{4351DFE5-F63D-4BE0-BDA9-E3EB88F01AA5}"/>
          </ac:spMkLst>
        </pc:spChg>
        <pc:spChg chg="add del">
          <ac:chgData name="Devin Bankston" userId="cca0216f73cff47e" providerId="LiveId" clId="{E74663A8-A216-4EF0-9B16-80EA4E3F33CA}" dt="2020-10-24T21:05:34.075" v="3690" actId="26606"/>
          <ac:spMkLst>
            <pc:docMk/>
            <pc:sldMk cId="1129565268" sldId="267"/>
            <ac:spMk id="16" creationId="{4351DFE5-F63D-4BE0-BDA9-E3EB88F01AA5}"/>
          </ac:spMkLst>
        </pc:spChg>
        <pc:spChg chg="add del">
          <ac:chgData name="Devin Bankston" userId="cca0216f73cff47e" providerId="LiveId" clId="{E74663A8-A216-4EF0-9B16-80EA4E3F33CA}" dt="2020-10-24T21:06:51.243" v="3704" actId="26606"/>
          <ac:spMkLst>
            <pc:docMk/>
            <pc:sldMk cId="1129565268" sldId="267"/>
            <ac:spMk id="23" creationId="{4351DFE5-F63D-4BE0-BDA9-E3EB88F01AA5}"/>
          </ac:spMkLst>
        </pc:spChg>
        <pc:spChg chg="add">
          <ac:chgData name="Devin Bankston" userId="cca0216f73cff47e" providerId="LiveId" clId="{E74663A8-A216-4EF0-9B16-80EA4E3F33CA}" dt="2020-10-24T21:06:51.243" v="3704" actId="26606"/>
          <ac:spMkLst>
            <pc:docMk/>
            <pc:sldMk cId="1129565268" sldId="267"/>
            <ac:spMk id="30" creationId="{4351DFE5-F63D-4BE0-BDA9-E3EB88F01AA5}"/>
          </ac:spMkLst>
        </pc:spChg>
        <pc:graphicFrameChg chg="add mod modGraphic">
          <ac:chgData name="Devin Bankston" userId="cca0216f73cff47e" providerId="LiveId" clId="{E74663A8-A216-4EF0-9B16-80EA4E3F33CA}" dt="2020-10-24T21:06:51.243" v="3704" actId="26606"/>
          <ac:graphicFrameMkLst>
            <pc:docMk/>
            <pc:sldMk cId="1129565268" sldId="267"/>
            <ac:graphicFrameMk id="12" creationId="{5C40C7AF-C801-45F7-A360-3E92C05C7A95}"/>
          </ac:graphicFrameMkLst>
        </pc:graphicFrameChg>
        <pc:picChg chg="add del">
          <ac:chgData name="Devin Bankston" userId="cca0216f73cff47e" providerId="LiveId" clId="{E74663A8-A216-4EF0-9B16-80EA4E3F33CA}" dt="2020-10-24T20:57:44.783" v="3157" actId="26606"/>
          <ac:picMkLst>
            <pc:docMk/>
            <pc:sldMk cId="1129565268" sldId="267"/>
            <ac:picMk id="10" creationId="{3AA16612-ACD2-4A16-8F2B-4514FD6BF28F}"/>
          </ac:picMkLst>
        </pc:picChg>
        <pc:picChg chg="add del">
          <ac:chgData name="Devin Bankston" userId="cca0216f73cff47e" providerId="LiveId" clId="{E74663A8-A216-4EF0-9B16-80EA4E3F33CA}" dt="2020-10-24T21:05:34.075" v="3690" actId="26606"/>
          <ac:picMkLst>
            <pc:docMk/>
            <pc:sldMk cId="1129565268" sldId="267"/>
            <ac:picMk id="18" creationId="{02DD2BC0-6F29-4B4F-8D61-2DCF6D2E8E73}"/>
          </ac:picMkLst>
        </pc:picChg>
        <pc:picChg chg="add del">
          <ac:chgData name="Devin Bankston" userId="cca0216f73cff47e" providerId="LiveId" clId="{E74663A8-A216-4EF0-9B16-80EA4E3F33CA}" dt="2020-10-24T21:06:51.243" v="3704" actId="26606"/>
          <ac:picMkLst>
            <pc:docMk/>
            <pc:sldMk cId="1129565268" sldId="267"/>
            <ac:picMk id="25" creationId="{02DD2BC0-6F29-4B4F-8D61-2DCF6D2E8E73}"/>
          </ac:picMkLst>
        </pc:picChg>
        <pc:picChg chg="add">
          <ac:chgData name="Devin Bankston" userId="cca0216f73cff47e" providerId="LiveId" clId="{E74663A8-A216-4EF0-9B16-80EA4E3F33CA}" dt="2020-10-24T21:06:51.243" v="3704" actId="26606"/>
          <ac:picMkLst>
            <pc:docMk/>
            <pc:sldMk cId="1129565268" sldId="267"/>
            <ac:picMk id="32" creationId="{02DD2BC0-6F29-4B4F-8D61-2DCF6D2E8E73}"/>
          </ac:picMkLst>
        </pc:picChg>
      </pc:sldChg>
      <pc:sldChg chg="addSp delSp modSp new mod setBg">
        <pc:chgData name="Devin Bankston" userId="cca0216f73cff47e" providerId="LiveId" clId="{E74663A8-A216-4EF0-9B16-80EA4E3F33CA}" dt="2020-10-24T21:06:47.178" v="3703" actId="26606"/>
        <pc:sldMkLst>
          <pc:docMk/>
          <pc:sldMk cId="1658025498" sldId="268"/>
        </pc:sldMkLst>
        <pc:spChg chg="mod">
          <ac:chgData name="Devin Bankston" userId="cca0216f73cff47e" providerId="LiveId" clId="{E74663A8-A216-4EF0-9B16-80EA4E3F33CA}" dt="2020-10-24T20:40:30.199" v="2744" actId="26606"/>
          <ac:spMkLst>
            <pc:docMk/>
            <pc:sldMk cId="1658025498" sldId="268"/>
            <ac:spMk id="2" creationId="{5A278758-AF71-4B1F-A9DF-7F800481157E}"/>
          </ac:spMkLst>
        </pc:spChg>
        <pc:spChg chg="del mod">
          <ac:chgData name="Devin Bankston" userId="cca0216f73cff47e" providerId="LiveId" clId="{E74663A8-A216-4EF0-9B16-80EA4E3F33CA}" dt="2020-10-24T20:57:41.050" v="3156" actId="26606"/>
          <ac:spMkLst>
            <pc:docMk/>
            <pc:sldMk cId="1658025498" sldId="268"/>
            <ac:spMk id="3" creationId="{0F1260FA-5021-4A13-8646-5FDF5630F389}"/>
          </ac:spMkLst>
        </pc:spChg>
        <pc:spChg chg="add del">
          <ac:chgData name="Devin Bankston" userId="cca0216f73cff47e" providerId="LiveId" clId="{E74663A8-A216-4EF0-9B16-80EA4E3F33CA}" dt="2020-10-24T20:57:41.050" v="3156" actId="26606"/>
          <ac:spMkLst>
            <pc:docMk/>
            <pc:sldMk cId="1658025498" sldId="268"/>
            <ac:spMk id="8" creationId="{4351DFE5-F63D-4BE0-BDA9-E3EB88F01AA5}"/>
          </ac:spMkLst>
        </pc:spChg>
        <pc:spChg chg="add del">
          <ac:chgData name="Devin Bankston" userId="cca0216f73cff47e" providerId="LiveId" clId="{E74663A8-A216-4EF0-9B16-80EA4E3F33CA}" dt="2020-10-24T21:05:39.190" v="3691" actId="26606"/>
          <ac:spMkLst>
            <pc:docMk/>
            <pc:sldMk cId="1658025498" sldId="268"/>
            <ac:spMk id="16" creationId="{4351DFE5-F63D-4BE0-BDA9-E3EB88F01AA5}"/>
          </ac:spMkLst>
        </pc:spChg>
        <pc:spChg chg="add del">
          <ac:chgData name="Devin Bankston" userId="cca0216f73cff47e" providerId="LiveId" clId="{E74663A8-A216-4EF0-9B16-80EA4E3F33CA}" dt="2020-10-24T21:06:47.178" v="3703" actId="26606"/>
          <ac:spMkLst>
            <pc:docMk/>
            <pc:sldMk cId="1658025498" sldId="268"/>
            <ac:spMk id="23" creationId="{4351DFE5-F63D-4BE0-BDA9-E3EB88F01AA5}"/>
          </ac:spMkLst>
        </pc:spChg>
        <pc:spChg chg="add del">
          <ac:chgData name="Devin Bankston" userId="cca0216f73cff47e" providerId="LiveId" clId="{E74663A8-A216-4EF0-9B16-80EA4E3F33CA}" dt="2020-10-24T21:06:47.154" v="3702" actId="26606"/>
          <ac:spMkLst>
            <pc:docMk/>
            <pc:sldMk cId="1658025498" sldId="268"/>
            <ac:spMk id="30" creationId="{4351DFE5-F63D-4BE0-BDA9-E3EB88F01AA5}"/>
          </ac:spMkLst>
        </pc:spChg>
        <pc:spChg chg="add">
          <ac:chgData name="Devin Bankston" userId="cca0216f73cff47e" providerId="LiveId" clId="{E74663A8-A216-4EF0-9B16-80EA4E3F33CA}" dt="2020-10-24T21:06:47.178" v="3703" actId="26606"/>
          <ac:spMkLst>
            <pc:docMk/>
            <pc:sldMk cId="1658025498" sldId="268"/>
            <ac:spMk id="34" creationId="{4351DFE5-F63D-4BE0-BDA9-E3EB88F01AA5}"/>
          </ac:spMkLst>
        </pc:spChg>
        <pc:graphicFrameChg chg="add mod modGraphic">
          <ac:chgData name="Devin Bankston" userId="cca0216f73cff47e" providerId="LiveId" clId="{E74663A8-A216-4EF0-9B16-80EA4E3F33CA}" dt="2020-10-24T21:06:47.178" v="3703" actId="26606"/>
          <ac:graphicFrameMkLst>
            <pc:docMk/>
            <pc:sldMk cId="1658025498" sldId="268"/>
            <ac:graphicFrameMk id="12" creationId="{70B818A9-29AE-46DF-9C37-10590D7DAB55}"/>
          </ac:graphicFrameMkLst>
        </pc:graphicFrameChg>
        <pc:picChg chg="add del">
          <ac:chgData name="Devin Bankston" userId="cca0216f73cff47e" providerId="LiveId" clId="{E74663A8-A216-4EF0-9B16-80EA4E3F33CA}" dt="2020-10-24T20:57:41.050" v="3156" actId="26606"/>
          <ac:picMkLst>
            <pc:docMk/>
            <pc:sldMk cId="1658025498" sldId="268"/>
            <ac:picMk id="10" creationId="{3AA16612-ACD2-4A16-8F2B-4514FD6BF28F}"/>
          </ac:picMkLst>
        </pc:picChg>
        <pc:picChg chg="add del">
          <ac:chgData name="Devin Bankston" userId="cca0216f73cff47e" providerId="LiveId" clId="{E74663A8-A216-4EF0-9B16-80EA4E3F33CA}" dt="2020-10-24T21:05:39.190" v="3691" actId="26606"/>
          <ac:picMkLst>
            <pc:docMk/>
            <pc:sldMk cId="1658025498" sldId="268"/>
            <ac:picMk id="18" creationId="{02DD2BC0-6F29-4B4F-8D61-2DCF6D2E8E73}"/>
          </ac:picMkLst>
        </pc:picChg>
        <pc:picChg chg="add del">
          <ac:chgData name="Devin Bankston" userId="cca0216f73cff47e" providerId="LiveId" clId="{E74663A8-A216-4EF0-9B16-80EA4E3F33CA}" dt="2020-10-24T21:06:47.178" v="3703" actId="26606"/>
          <ac:picMkLst>
            <pc:docMk/>
            <pc:sldMk cId="1658025498" sldId="268"/>
            <ac:picMk id="25" creationId="{02DD2BC0-6F29-4B4F-8D61-2DCF6D2E8E73}"/>
          </ac:picMkLst>
        </pc:picChg>
        <pc:picChg chg="add del">
          <ac:chgData name="Devin Bankston" userId="cca0216f73cff47e" providerId="LiveId" clId="{E74663A8-A216-4EF0-9B16-80EA4E3F33CA}" dt="2020-10-24T21:06:47.154" v="3702" actId="26606"/>
          <ac:picMkLst>
            <pc:docMk/>
            <pc:sldMk cId="1658025498" sldId="268"/>
            <ac:picMk id="32" creationId="{02DD2BC0-6F29-4B4F-8D61-2DCF6D2E8E73}"/>
          </ac:picMkLst>
        </pc:picChg>
        <pc:picChg chg="add">
          <ac:chgData name="Devin Bankston" userId="cca0216f73cff47e" providerId="LiveId" clId="{E74663A8-A216-4EF0-9B16-80EA4E3F33CA}" dt="2020-10-24T21:06:47.178" v="3703" actId="26606"/>
          <ac:picMkLst>
            <pc:docMk/>
            <pc:sldMk cId="1658025498" sldId="268"/>
            <ac:picMk id="35" creationId="{02DD2BC0-6F29-4B4F-8D61-2DCF6D2E8E73}"/>
          </ac:picMkLst>
        </pc:picChg>
      </pc:sldChg>
      <pc:sldChg chg="addSp delSp modSp new mod setBg">
        <pc:chgData name="Devin Bankston" userId="cca0216f73cff47e" providerId="LiveId" clId="{E74663A8-A216-4EF0-9B16-80EA4E3F33CA}" dt="2020-10-24T20:57:36.776" v="3155" actId="26606"/>
        <pc:sldMkLst>
          <pc:docMk/>
          <pc:sldMk cId="3151930996" sldId="269"/>
        </pc:sldMkLst>
        <pc:spChg chg="mod">
          <ac:chgData name="Devin Bankston" userId="cca0216f73cff47e" providerId="LiveId" clId="{E74663A8-A216-4EF0-9B16-80EA4E3F33CA}" dt="2020-10-24T20:45:02.282" v="3143" actId="26606"/>
          <ac:spMkLst>
            <pc:docMk/>
            <pc:sldMk cId="3151930996" sldId="269"/>
            <ac:spMk id="2" creationId="{BFBE2445-A97F-4609-9511-27824CDCC25A}"/>
          </ac:spMkLst>
        </pc:spChg>
        <pc:spChg chg="del mod">
          <ac:chgData name="Devin Bankston" userId="cca0216f73cff47e" providerId="LiveId" clId="{E74663A8-A216-4EF0-9B16-80EA4E3F33CA}" dt="2020-10-24T20:57:36.776" v="3155" actId="26606"/>
          <ac:spMkLst>
            <pc:docMk/>
            <pc:sldMk cId="3151930996" sldId="269"/>
            <ac:spMk id="3" creationId="{34CF6F6F-E114-4A89-86A3-439124279F9A}"/>
          </ac:spMkLst>
        </pc:spChg>
        <pc:spChg chg="add del">
          <ac:chgData name="Devin Bankston" userId="cca0216f73cff47e" providerId="LiveId" clId="{E74663A8-A216-4EF0-9B16-80EA4E3F33CA}" dt="2020-10-24T20:57:36.776" v="3155" actId="26606"/>
          <ac:spMkLst>
            <pc:docMk/>
            <pc:sldMk cId="3151930996" sldId="269"/>
            <ac:spMk id="8" creationId="{4351DFE5-F63D-4BE0-BDA9-E3EB88F01AA5}"/>
          </ac:spMkLst>
        </pc:spChg>
        <pc:spChg chg="add">
          <ac:chgData name="Devin Bankston" userId="cca0216f73cff47e" providerId="LiveId" clId="{E74663A8-A216-4EF0-9B16-80EA4E3F33CA}" dt="2020-10-24T20:57:36.776" v="3155" actId="26606"/>
          <ac:spMkLst>
            <pc:docMk/>
            <pc:sldMk cId="3151930996" sldId="269"/>
            <ac:spMk id="16" creationId="{4351DFE5-F63D-4BE0-BDA9-E3EB88F01AA5}"/>
          </ac:spMkLst>
        </pc:spChg>
        <pc:graphicFrameChg chg="add">
          <ac:chgData name="Devin Bankston" userId="cca0216f73cff47e" providerId="LiveId" clId="{E74663A8-A216-4EF0-9B16-80EA4E3F33CA}" dt="2020-10-24T20:57:36.776" v="3155" actId="26606"/>
          <ac:graphicFrameMkLst>
            <pc:docMk/>
            <pc:sldMk cId="3151930996" sldId="269"/>
            <ac:graphicFrameMk id="12" creationId="{C2763DFD-6F3F-483F-AC87-292CC1CA92BE}"/>
          </ac:graphicFrameMkLst>
        </pc:graphicFrameChg>
        <pc:picChg chg="add del">
          <ac:chgData name="Devin Bankston" userId="cca0216f73cff47e" providerId="LiveId" clId="{E74663A8-A216-4EF0-9B16-80EA4E3F33CA}" dt="2020-10-24T20:57:36.776" v="3155" actId="26606"/>
          <ac:picMkLst>
            <pc:docMk/>
            <pc:sldMk cId="3151930996" sldId="269"/>
            <ac:picMk id="10" creationId="{3AA16612-ACD2-4A16-8F2B-4514FD6BF28F}"/>
          </ac:picMkLst>
        </pc:picChg>
        <pc:picChg chg="add">
          <ac:chgData name="Devin Bankston" userId="cca0216f73cff47e" providerId="LiveId" clId="{E74663A8-A216-4EF0-9B16-80EA4E3F33CA}" dt="2020-10-24T20:57:36.776" v="3155" actId="26606"/>
          <ac:picMkLst>
            <pc:docMk/>
            <pc:sldMk cId="3151930996" sldId="269"/>
            <ac:picMk id="18" creationId="{02DD2BC0-6F29-4B4F-8D61-2DCF6D2E8E73}"/>
          </ac:picMkLst>
        </pc:picChg>
      </pc:sldChg>
      <pc:sldMasterChg chg="setBg">
        <pc:chgData name="Devin Bankston" userId="cca0216f73cff47e" providerId="LiveId" clId="{E74663A8-A216-4EF0-9B16-80EA4E3F33CA}" dt="2020-10-24T20:40:00.824" v="2742"/>
        <pc:sldMasterMkLst>
          <pc:docMk/>
          <pc:sldMasterMk cId="306182914" sldId="2147483648"/>
        </pc:sldMasterMkLst>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3438AB-7711-4F86-B875-10380D7AC4E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CE2E1580-5EBB-45C8-924D-4561A4AAC03E}">
      <dgm:prSet/>
      <dgm:spPr/>
      <dgm:t>
        <a:bodyPr/>
        <a:lstStyle/>
        <a:p>
          <a:r>
            <a:rPr lang="en-US" dirty="0"/>
            <a:t>if residing with someone other then themselves and women are not married, they are least likely to have children during that period..</a:t>
          </a:r>
        </a:p>
      </dgm:t>
    </dgm:pt>
    <dgm:pt modelId="{F52DE7C8-4BF8-4C1F-85C1-2FF0D49A5397}" type="parTrans" cxnId="{BC42AABD-97BD-47D7-9D3F-C41F463EDAD2}">
      <dgm:prSet/>
      <dgm:spPr/>
      <dgm:t>
        <a:bodyPr/>
        <a:lstStyle/>
        <a:p>
          <a:endParaRPr lang="en-US"/>
        </a:p>
      </dgm:t>
    </dgm:pt>
    <dgm:pt modelId="{FAC0F60A-0261-4DA3-84B2-E6DC2A3255E5}" type="sibTrans" cxnId="{BC42AABD-97BD-47D7-9D3F-C41F463EDAD2}">
      <dgm:prSet/>
      <dgm:spPr/>
      <dgm:t>
        <a:bodyPr/>
        <a:lstStyle/>
        <a:p>
          <a:endParaRPr lang="en-US"/>
        </a:p>
      </dgm:t>
    </dgm:pt>
    <dgm:pt modelId="{7E264E67-B525-44CB-83FB-5585500AD025}">
      <dgm:prSet/>
      <dgm:spPr/>
      <dgm:t>
        <a:bodyPr/>
        <a:lstStyle/>
        <a:p>
          <a:r>
            <a:rPr lang="en-US" dirty="0"/>
            <a:t>if living women living by themselves, they are more likely to have children then women living with someone they are not in a relationship with.. </a:t>
          </a:r>
        </a:p>
      </dgm:t>
    </dgm:pt>
    <dgm:pt modelId="{9B7A2AFB-36A1-4D40-9DD5-14D15BB7C239}" type="parTrans" cxnId="{80E3043B-8C5A-48FE-9287-22B8F0C7264A}">
      <dgm:prSet/>
      <dgm:spPr/>
      <dgm:t>
        <a:bodyPr/>
        <a:lstStyle/>
        <a:p>
          <a:endParaRPr lang="en-US"/>
        </a:p>
      </dgm:t>
    </dgm:pt>
    <dgm:pt modelId="{53BBB2E6-FECF-4F58-A143-554665061392}" type="sibTrans" cxnId="{80E3043B-8C5A-48FE-9287-22B8F0C7264A}">
      <dgm:prSet/>
      <dgm:spPr/>
      <dgm:t>
        <a:bodyPr/>
        <a:lstStyle/>
        <a:p>
          <a:endParaRPr lang="en-US"/>
        </a:p>
      </dgm:t>
    </dgm:pt>
    <dgm:pt modelId="{843E09D4-89CE-499F-81A4-FBE71F27A03E}" type="pres">
      <dgm:prSet presAssocID="{993438AB-7711-4F86-B875-10380D7AC4EF}" presName="hierChild1" presStyleCnt="0">
        <dgm:presLayoutVars>
          <dgm:chPref val="1"/>
          <dgm:dir/>
          <dgm:animOne val="branch"/>
          <dgm:animLvl val="lvl"/>
          <dgm:resizeHandles/>
        </dgm:presLayoutVars>
      </dgm:prSet>
      <dgm:spPr/>
    </dgm:pt>
    <dgm:pt modelId="{34CC881E-3981-4401-8FA0-83CC66183149}" type="pres">
      <dgm:prSet presAssocID="{CE2E1580-5EBB-45C8-924D-4561A4AAC03E}" presName="hierRoot1" presStyleCnt="0"/>
      <dgm:spPr/>
    </dgm:pt>
    <dgm:pt modelId="{F505081F-6BF9-465B-A929-8C1FF71C4017}" type="pres">
      <dgm:prSet presAssocID="{CE2E1580-5EBB-45C8-924D-4561A4AAC03E}" presName="composite" presStyleCnt="0"/>
      <dgm:spPr/>
    </dgm:pt>
    <dgm:pt modelId="{56A83B4A-ADAF-45B4-89A6-8230B7538FAC}" type="pres">
      <dgm:prSet presAssocID="{CE2E1580-5EBB-45C8-924D-4561A4AAC03E}" presName="background" presStyleLbl="node0" presStyleIdx="0" presStyleCnt="2"/>
      <dgm:spPr/>
    </dgm:pt>
    <dgm:pt modelId="{C25FC49F-86D5-4010-A1C5-7E00C583E863}" type="pres">
      <dgm:prSet presAssocID="{CE2E1580-5EBB-45C8-924D-4561A4AAC03E}" presName="text" presStyleLbl="fgAcc0" presStyleIdx="0" presStyleCnt="2">
        <dgm:presLayoutVars>
          <dgm:chPref val="3"/>
        </dgm:presLayoutVars>
      </dgm:prSet>
      <dgm:spPr/>
    </dgm:pt>
    <dgm:pt modelId="{5BAFFBEF-0784-46AF-851E-90C283DAD7DF}" type="pres">
      <dgm:prSet presAssocID="{CE2E1580-5EBB-45C8-924D-4561A4AAC03E}" presName="hierChild2" presStyleCnt="0"/>
      <dgm:spPr/>
    </dgm:pt>
    <dgm:pt modelId="{1CF76295-CCB6-4947-86C3-CBDBCC8AA9B4}" type="pres">
      <dgm:prSet presAssocID="{7E264E67-B525-44CB-83FB-5585500AD025}" presName="hierRoot1" presStyleCnt="0"/>
      <dgm:spPr/>
    </dgm:pt>
    <dgm:pt modelId="{2BF74E61-EB65-4AB5-9E7E-0C40E0FDFE04}" type="pres">
      <dgm:prSet presAssocID="{7E264E67-B525-44CB-83FB-5585500AD025}" presName="composite" presStyleCnt="0"/>
      <dgm:spPr/>
    </dgm:pt>
    <dgm:pt modelId="{D0C1A37C-9346-49D4-9436-762411583162}" type="pres">
      <dgm:prSet presAssocID="{7E264E67-B525-44CB-83FB-5585500AD025}" presName="background" presStyleLbl="node0" presStyleIdx="1" presStyleCnt="2"/>
      <dgm:spPr/>
    </dgm:pt>
    <dgm:pt modelId="{A21C9CFE-E74F-4C8D-A3A8-050303D4312B}" type="pres">
      <dgm:prSet presAssocID="{7E264E67-B525-44CB-83FB-5585500AD025}" presName="text" presStyleLbl="fgAcc0" presStyleIdx="1" presStyleCnt="2">
        <dgm:presLayoutVars>
          <dgm:chPref val="3"/>
        </dgm:presLayoutVars>
      </dgm:prSet>
      <dgm:spPr/>
    </dgm:pt>
    <dgm:pt modelId="{05F942C3-C20F-4247-88A1-4F7D54A27147}" type="pres">
      <dgm:prSet presAssocID="{7E264E67-B525-44CB-83FB-5585500AD025}" presName="hierChild2" presStyleCnt="0"/>
      <dgm:spPr/>
    </dgm:pt>
  </dgm:ptLst>
  <dgm:cxnLst>
    <dgm:cxn modelId="{80E3043B-8C5A-48FE-9287-22B8F0C7264A}" srcId="{993438AB-7711-4F86-B875-10380D7AC4EF}" destId="{7E264E67-B525-44CB-83FB-5585500AD025}" srcOrd="1" destOrd="0" parTransId="{9B7A2AFB-36A1-4D40-9DD5-14D15BB7C239}" sibTransId="{53BBB2E6-FECF-4F58-A143-554665061392}"/>
    <dgm:cxn modelId="{37C84343-50D5-4D93-9ADD-D047A9D75DF8}" type="presOf" srcId="{CE2E1580-5EBB-45C8-924D-4561A4AAC03E}" destId="{C25FC49F-86D5-4010-A1C5-7E00C583E863}" srcOrd="0" destOrd="0" presId="urn:microsoft.com/office/officeart/2005/8/layout/hierarchy1"/>
    <dgm:cxn modelId="{86FDA947-E504-4499-8F4A-40BE89A7C004}" type="presOf" srcId="{993438AB-7711-4F86-B875-10380D7AC4EF}" destId="{843E09D4-89CE-499F-81A4-FBE71F27A03E}" srcOrd="0" destOrd="0" presId="urn:microsoft.com/office/officeart/2005/8/layout/hierarchy1"/>
    <dgm:cxn modelId="{BC42AABD-97BD-47D7-9D3F-C41F463EDAD2}" srcId="{993438AB-7711-4F86-B875-10380D7AC4EF}" destId="{CE2E1580-5EBB-45C8-924D-4561A4AAC03E}" srcOrd="0" destOrd="0" parTransId="{F52DE7C8-4BF8-4C1F-85C1-2FF0D49A5397}" sibTransId="{FAC0F60A-0261-4DA3-84B2-E6DC2A3255E5}"/>
    <dgm:cxn modelId="{872329F2-2534-40E1-AD6D-87AEE016D95F}" type="presOf" srcId="{7E264E67-B525-44CB-83FB-5585500AD025}" destId="{A21C9CFE-E74F-4C8D-A3A8-050303D4312B}" srcOrd="0" destOrd="0" presId="urn:microsoft.com/office/officeart/2005/8/layout/hierarchy1"/>
    <dgm:cxn modelId="{C55FD451-F92A-47C5-930F-85C0CE7238A9}" type="presParOf" srcId="{843E09D4-89CE-499F-81A4-FBE71F27A03E}" destId="{34CC881E-3981-4401-8FA0-83CC66183149}" srcOrd="0" destOrd="0" presId="urn:microsoft.com/office/officeart/2005/8/layout/hierarchy1"/>
    <dgm:cxn modelId="{C8E7E393-BC15-45C0-AE53-D9A483607DAF}" type="presParOf" srcId="{34CC881E-3981-4401-8FA0-83CC66183149}" destId="{F505081F-6BF9-465B-A929-8C1FF71C4017}" srcOrd="0" destOrd="0" presId="urn:microsoft.com/office/officeart/2005/8/layout/hierarchy1"/>
    <dgm:cxn modelId="{B566D2AD-3CCD-475E-BDE3-2E94180641AA}" type="presParOf" srcId="{F505081F-6BF9-465B-A929-8C1FF71C4017}" destId="{56A83B4A-ADAF-45B4-89A6-8230B7538FAC}" srcOrd="0" destOrd="0" presId="urn:microsoft.com/office/officeart/2005/8/layout/hierarchy1"/>
    <dgm:cxn modelId="{4660D66D-E080-4BA4-A6F9-45FE5560CA17}" type="presParOf" srcId="{F505081F-6BF9-465B-A929-8C1FF71C4017}" destId="{C25FC49F-86D5-4010-A1C5-7E00C583E863}" srcOrd="1" destOrd="0" presId="urn:microsoft.com/office/officeart/2005/8/layout/hierarchy1"/>
    <dgm:cxn modelId="{4EA5A6FF-08C4-4240-8674-F357D070EED0}" type="presParOf" srcId="{34CC881E-3981-4401-8FA0-83CC66183149}" destId="{5BAFFBEF-0784-46AF-851E-90C283DAD7DF}" srcOrd="1" destOrd="0" presId="urn:microsoft.com/office/officeart/2005/8/layout/hierarchy1"/>
    <dgm:cxn modelId="{322594A2-6417-49DA-9B8F-A94DA4F93F3D}" type="presParOf" srcId="{843E09D4-89CE-499F-81A4-FBE71F27A03E}" destId="{1CF76295-CCB6-4947-86C3-CBDBCC8AA9B4}" srcOrd="1" destOrd="0" presId="urn:microsoft.com/office/officeart/2005/8/layout/hierarchy1"/>
    <dgm:cxn modelId="{00A65BD1-8B01-410A-B016-0EB00E6E2E65}" type="presParOf" srcId="{1CF76295-CCB6-4947-86C3-CBDBCC8AA9B4}" destId="{2BF74E61-EB65-4AB5-9E7E-0C40E0FDFE04}" srcOrd="0" destOrd="0" presId="urn:microsoft.com/office/officeart/2005/8/layout/hierarchy1"/>
    <dgm:cxn modelId="{2C26A219-2CF2-41D9-81D4-17384486155D}" type="presParOf" srcId="{2BF74E61-EB65-4AB5-9E7E-0C40E0FDFE04}" destId="{D0C1A37C-9346-49D4-9436-762411583162}" srcOrd="0" destOrd="0" presId="urn:microsoft.com/office/officeart/2005/8/layout/hierarchy1"/>
    <dgm:cxn modelId="{1D4FED8D-294D-4E95-9120-CEECBF98ED22}" type="presParOf" srcId="{2BF74E61-EB65-4AB5-9E7E-0C40E0FDFE04}" destId="{A21C9CFE-E74F-4C8D-A3A8-050303D4312B}" srcOrd="1" destOrd="0" presId="urn:microsoft.com/office/officeart/2005/8/layout/hierarchy1"/>
    <dgm:cxn modelId="{DD7A404B-2B46-463C-9D2C-C8B5FB3F2ACD}" type="presParOf" srcId="{1CF76295-CCB6-4947-86C3-CBDBCC8AA9B4}" destId="{05F942C3-C20F-4247-88A1-4F7D54A27147}"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E06B41-0266-4FED-BA01-ECD78653EA39}"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171A315E-7B65-46B5-A065-0089D4AE763A}">
      <dgm:prSet/>
      <dgm:spPr/>
      <dgm:t>
        <a:bodyPr/>
        <a:lstStyle/>
        <a:p>
          <a:r>
            <a:rPr lang="en-US"/>
            <a:t>if in a single, widowed, or divorced parent household the woman is less likely to have more children?</a:t>
          </a:r>
        </a:p>
      </dgm:t>
    </dgm:pt>
    <dgm:pt modelId="{AFAA4FE8-3F0E-4EC6-A994-5C4FAE335A9E}" type="parTrans" cxnId="{6008588B-D305-49FA-A4E6-F8F5ADF65328}">
      <dgm:prSet/>
      <dgm:spPr/>
      <dgm:t>
        <a:bodyPr/>
        <a:lstStyle/>
        <a:p>
          <a:endParaRPr lang="en-US"/>
        </a:p>
      </dgm:t>
    </dgm:pt>
    <dgm:pt modelId="{9781C3BD-8059-4724-AC37-34C6A2449B2B}" type="sibTrans" cxnId="{6008588B-D305-49FA-A4E6-F8F5ADF65328}">
      <dgm:prSet/>
      <dgm:spPr/>
      <dgm:t>
        <a:bodyPr/>
        <a:lstStyle/>
        <a:p>
          <a:endParaRPr lang="en-US"/>
        </a:p>
      </dgm:t>
    </dgm:pt>
    <dgm:pt modelId="{44C9FA71-9278-4F0C-AFFD-9B9BDA39F840}">
      <dgm:prSet/>
      <dgm:spPr/>
      <dgm:t>
        <a:bodyPr/>
        <a:lstStyle/>
        <a:p>
          <a:r>
            <a:rPr lang="en-US"/>
            <a:t>if Married household would show a positive correlation in producing more children then other status?</a:t>
          </a:r>
        </a:p>
      </dgm:t>
    </dgm:pt>
    <dgm:pt modelId="{2CDEB43C-B410-4682-B5B3-1AEA96F4AD3A}" type="parTrans" cxnId="{A35DB212-54C7-4190-88A5-699FBADBCB14}">
      <dgm:prSet/>
      <dgm:spPr/>
      <dgm:t>
        <a:bodyPr/>
        <a:lstStyle/>
        <a:p>
          <a:endParaRPr lang="en-US"/>
        </a:p>
      </dgm:t>
    </dgm:pt>
    <dgm:pt modelId="{2829EF73-F854-45D2-B4BA-AF30674078FE}" type="sibTrans" cxnId="{A35DB212-54C7-4190-88A5-699FBADBCB14}">
      <dgm:prSet/>
      <dgm:spPr/>
      <dgm:t>
        <a:bodyPr/>
        <a:lstStyle/>
        <a:p>
          <a:endParaRPr lang="en-US"/>
        </a:p>
      </dgm:t>
    </dgm:pt>
    <dgm:pt modelId="{93D58679-5EF6-43F2-84E8-9F03A9955755}" type="pres">
      <dgm:prSet presAssocID="{7BE06B41-0266-4FED-BA01-ECD78653EA39}" presName="hierChild1" presStyleCnt="0">
        <dgm:presLayoutVars>
          <dgm:chPref val="1"/>
          <dgm:dir/>
          <dgm:animOne val="branch"/>
          <dgm:animLvl val="lvl"/>
          <dgm:resizeHandles/>
        </dgm:presLayoutVars>
      </dgm:prSet>
      <dgm:spPr/>
    </dgm:pt>
    <dgm:pt modelId="{2C57F465-3FB2-4D00-A278-0F3C11C1C174}" type="pres">
      <dgm:prSet presAssocID="{171A315E-7B65-46B5-A065-0089D4AE763A}" presName="hierRoot1" presStyleCnt="0"/>
      <dgm:spPr/>
    </dgm:pt>
    <dgm:pt modelId="{7D552E03-80A6-4D4B-9315-D99597293CAA}" type="pres">
      <dgm:prSet presAssocID="{171A315E-7B65-46B5-A065-0089D4AE763A}" presName="composite" presStyleCnt="0"/>
      <dgm:spPr/>
    </dgm:pt>
    <dgm:pt modelId="{A4557845-9934-44BC-B9BB-48C1409A85CC}" type="pres">
      <dgm:prSet presAssocID="{171A315E-7B65-46B5-A065-0089D4AE763A}" presName="background" presStyleLbl="node0" presStyleIdx="0" presStyleCnt="2"/>
      <dgm:spPr/>
    </dgm:pt>
    <dgm:pt modelId="{9C93D429-1AA8-4107-AE10-BE5A518442C4}" type="pres">
      <dgm:prSet presAssocID="{171A315E-7B65-46B5-A065-0089D4AE763A}" presName="text" presStyleLbl="fgAcc0" presStyleIdx="0" presStyleCnt="2">
        <dgm:presLayoutVars>
          <dgm:chPref val="3"/>
        </dgm:presLayoutVars>
      </dgm:prSet>
      <dgm:spPr/>
    </dgm:pt>
    <dgm:pt modelId="{5EF38770-189E-4772-9627-90FF7D4E843D}" type="pres">
      <dgm:prSet presAssocID="{171A315E-7B65-46B5-A065-0089D4AE763A}" presName="hierChild2" presStyleCnt="0"/>
      <dgm:spPr/>
    </dgm:pt>
    <dgm:pt modelId="{BB2136D9-86A5-4AA7-8139-48A464EF8591}" type="pres">
      <dgm:prSet presAssocID="{44C9FA71-9278-4F0C-AFFD-9B9BDA39F840}" presName="hierRoot1" presStyleCnt="0"/>
      <dgm:spPr/>
    </dgm:pt>
    <dgm:pt modelId="{471C7708-C3BE-4FA7-8A25-1EE42068188A}" type="pres">
      <dgm:prSet presAssocID="{44C9FA71-9278-4F0C-AFFD-9B9BDA39F840}" presName="composite" presStyleCnt="0"/>
      <dgm:spPr/>
    </dgm:pt>
    <dgm:pt modelId="{B7EC55C3-97F8-4424-B366-3298E8F63EAC}" type="pres">
      <dgm:prSet presAssocID="{44C9FA71-9278-4F0C-AFFD-9B9BDA39F840}" presName="background" presStyleLbl="node0" presStyleIdx="1" presStyleCnt="2"/>
      <dgm:spPr/>
    </dgm:pt>
    <dgm:pt modelId="{4F3D19D1-960D-4D88-AFC0-F2150262FAA2}" type="pres">
      <dgm:prSet presAssocID="{44C9FA71-9278-4F0C-AFFD-9B9BDA39F840}" presName="text" presStyleLbl="fgAcc0" presStyleIdx="1" presStyleCnt="2">
        <dgm:presLayoutVars>
          <dgm:chPref val="3"/>
        </dgm:presLayoutVars>
      </dgm:prSet>
      <dgm:spPr/>
    </dgm:pt>
    <dgm:pt modelId="{F3DA5760-6595-4C3F-910C-0F9DC77DA79D}" type="pres">
      <dgm:prSet presAssocID="{44C9FA71-9278-4F0C-AFFD-9B9BDA39F840}" presName="hierChild2" presStyleCnt="0"/>
      <dgm:spPr/>
    </dgm:pt>
  </dgm:ptLst>
  <dgm:cxnLst>
    <dgm:cxn modelId="{A35DB212-54C7-4190-88A5-699FBADBCB14}" srcId="{7BE06B41-0266-4FED-BA01-ECD78653EA39}" destId="{44C9FA71-9278-4F0C-AFFD-9B9BDA39F840}" srcOrd="1" destOrd="0" parTransId="{2CDEB43C-B410-4682-B5B3-1AEA96F4AD3A}" sibTransId="{2829EF73-F854-45D2-B4BA-AF30674078FE}"/>
    <dgm:cxn modelId="{F88ED544-A9BB-40F3-80EA-AED198CD1CE3}" type="presOf" srcId="{7BE06B41-0266-4FED-BA01-ECD78653EA39}" destId="{93D58679-5EF6-43F2-84E8-9F03A9955755}" srcOrd="0" destOrd="0" presId="urn:microsoft.com/office/officeart/2005/8/layout/hierarchy1"/>
    <dgm:cxn modelId="{6008588B-D305-49FA-A4E6-F8F5ADF65328}" srcId="{7BE06B41-0266-4FED-BA01-ECD78653EA39}" destId="{171A315E-7B65-46B5-A065-0089D4AE763A}" srcOrd="0" destOrd="0" parTransId="{AFAA4FE8-3F0E-4EC6-A994-5C4FAE335A9E}" sibTransId="{9781C3BD-8059-4724-AC37-34C6A2449B2B}"/>
    <dgm:cxn modelId="{D7E3BFAC-C257-4AC2-B346-5C07C030AAD0}" type="presOf" srcId="{44C9FA71-9278-4F0C-AFFD-9B9BDA39F840}" destId="{4F3D19D1-960D-4D88-AFC0-F2150262FAA2}" srcOrd="0" destOrd="0" presId="urn:microsoft.com/office/officeart/2005/8/layout/hierarchy1"/>
    <dgm:cxn modelId="{9C224BAE-FF1E-4CBE-B5CC-BE0E370CA0E4}" type="presOf" srcId="{171A315E-7B65-46B5-A065-0089D4AE763A}" destId="{9C93D429-1AA8-4107-AE10-BE5A518442C4}" srcOrd="0" destOrd="0" presId="urn:microsoft.com/office/officeart/2005/8/layout/hierarchy1"/>
    <dgm:cxn modelId="{5F605E0D-F7EC-47DE-950A-8835BDBC0EF1}" type="presParOf" srcId="{93D58679-5EF6-43F2-84E8-9F03A9955755}" destId="{2C57F465-3FB2-4D00-A278-0F3C11C1C174}" srcOrd="0" destOrd="0" presId="urn:microsoft.com/office/officeart/2005/8/layout/hierarchy1"/>
    <dgm:cxn modelId="{21DC1190-F77E-4C0D-8C00-29C77C8455BC}" type="presParOf" srcId="{2C57F465-3FB2-4D00-A278-0F3C11C1C174}" destId="{7D552E03-80A6-4D4B-9315-D99597293CAA}" srcOrd="0" destOrd="0" presId="urn:microsoft.com/office/officeart/2005/8/layout/hierarchy1"/>
    <dgm:cxn modelId="{B7CDD792-DDAA-4083-B262-CCFA27FDB076}" type="presParOf" srcId="{7D552E03-80A6-4D4B-9315-D99597293CAA}" destId="{A4557845-9934-44BC-B9BB-48C1409A85CC}" srcOrd="0" destOrd="0" presId="urn:microsoft.com/office/officeart/2005/8/layout/hierarchy1"/>
    <dgm:cxn modelId="{A22A14E0-4CE2-4E93-8423-F05DF118E609}" type="presParOf" srcId="{7D552E03-80A6-4D4B-9315-D99597293CAA}" destId="{9C93D429-1AA8-4107-AE10-BE5A518442C4}" srcOrd="1" destOrd="0" presId="urn:microsoft.com/office/officeart/2005/8/layout/hierarchy1"/>
    <dgm:cxn modelId="{1E8E4CCA-B19F-479E-A506-36FE1A5228DA}" type="presParOf" srcId="{2C57F465-3FB2-4D00-A278-0F3C11C1C174}" destId="{5EF38770-189E-4772-9627-90FF7D4E843D}" srcOrd="1" destOrd="0" presId="urn:microsoft.com/office/officeart/2005/8/layout/hierarchy1"/>
    <dgm:cxn modelId="{892EDBC7-94A9-4350-B16A-9623C80E914C}" type="presParOf" srcId="{93D58679-5EF6-43F2-84E8-9F03A9955755}" destId="{BB2136D9-86A5-4AA7-8139-48A464EF8591}" srcOrd="1" destOrd="0" presId="urn:microsoft.com/office/officeart/2005/8/layout/hierarchy1"/>
    <dgm:cxn modelId="{0FB49927-A767-4043-916A-60A2EBE8550B}" type="presParOf" srcId="{BB2136D9-86A5-4AA7-8139-48A464EF8591}" destId="{471C7708-C3BE-4FA7-8A25-1EE42068188A}" srcOrd="0" destOrd="0" presId="urn:microsoft.com/office/officeart/2005/8/layout/hierarchy1"/>
    <dgm:cxn modelId="{82A7E96A-CFBA-43C5-AC19-1CB76763C479}" type="presParOf" srcId="{471C7708-C3BE-4FA7-8A25-1EE42068188A}" destId="{B7EC55C3-97F8-4424-B366-3298E8F63EAC}" srcOrd="0" destOrd="0" presId="urn:microsoft.com/office/officeart/2005/8/layout/hierarchy1"/>
    <dgm:cxn modelId="{1911D39C-3341-49DA-BA34-07ABD0FBC896}" type="presParOf" srcId="{471C7708-C3BE-4FA7-8A25-1EE42068188A}" destId="{4F3D19D1-960D-4D88-AFC0-F2150262FAA2}" srcOrd="1" destOrd="0" presId="urn:microsoft.com/office/officeart/2005/8/layout/hierarchy1"/>
    <dgm:cxn modelId="{EED88504-8790-4080-A995-B2DFEB7F11C5}" type="presParOf" srcId="{BB2136D9-86A5-4AA7-8139-48A464EF8591}" destId="{F3DA5760-6595-4C3F-910C-0F9DC77DA79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43879E9-A3D7-4BA4-8F95-64F32EE8092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E10B2D97-FAE7-4256-A3B7-5800F5AD8502}">
      <dgm:prSet/>
      <dgm:spPr/>
      <dgm:t>
        <a:bodyPr/>
        <a:lstStyle/>
        <a:p>
          <a:r>
            <a:rPr lang="en-US" dirty="0"/>
            <a:t>Women of lower education achievements will statically prove to have more children then women of higher levels of education. </a:t>
          </a:r>
        </a:p>
      </dgm:t>
    </dgm:pt>
    <dgm:pt modelId="{C133DA97-74F5-43CD-B816-EFB2C6257E28}" type="parTrans" cxnId="{D3479394-5B48-4EAE-AFBF-6D3FE0513C84}">
      <dgm:prSet/>
      <dgm:spPr/>
      <dgm:t>
        <a:bodyPr/>
        <a:lstStyle/>
        <a:p>
          <a:endParaRPr lang="en-US"/>
        </a:p>
      </dgm:t>
    </dgm:pt>
    <dgm:pt modelId="{91322FC3-6A4F-4FF4-860E-E5B2C33C5A10}" type="sibTrans" cxnId="{D3479394-5B48-4EAE-AFBF-6D3FE0513C84}">
      <dgm:prSet/>
      <dgm:spPr/>
      <dgm:t>
        <a:bodyPr/>
        <a:lstStyle/>
        <a:p>
          <a:endParaRPr lang="en-US"/>
        </a:p>
      </dgm:t>
    </dgm:pt>
    <dgm:pt modelId="{543AF6CD-C69F-4B46-96C4-92252CD87C6B}">
      <dgm:prSet/>
      <dgm:spPr/>
      <dgm:t>
        <a:bodyPr/>
        <a:lstStyle/>
        <a:p>
          <a:r>
            <a:rPr lang="en-US"/>
            <a:t>Women of higher education levels are less likely to have children</a:t>
          </a:r>
        </a:p>
      </dgm:t>
    </dgm:pt>
    <dgm:pt modelId="{C773934E-4B81-4808-AE80-053ED635E975}" type="parTrans" cxnId="{18F52134-D8A2-43F2-A683-9471913A8EB7}">
      <dgm:prSet/>
      <dgm:spPr/>
      <dgm:t>
        <a:bodyPr/>
        <a:lstStyle/>
        <a:p>
          <a:endParaRPr lang="en-US"/>
        </a:p>
      </dgm:t>
    </dgm:pt>
    <dgm:pt modelId="{E542E88E-6332-447E-A074-AE73466D2434}" type="sibTrans" cxnId="{18F52134-D8A2-43F2-A683-9471913A8EB7}">
      <dgm:prSet/>
      <dgm:spPr/>
      <dgm:t>
        <a:bodyPr/>
        <a:lstStyle/>
        <a:p>
          <a:endParaRPr lang="en-US"/>
        </a:p>
      </dgm:t>
    </dgm:pt>
    <dgm:pt modelId="{9597EEE2-D77F-41A4-8CC8-48096569EB14}" type="pres">
      <dgm:prSet presAssocID="{143879E9-A3D7-4BA4-8F95-64F32EE80926}" presName="hierChild1" presStyleCnt="0">
        <dgm:presLayoutVars>
          <dgm:chPref val="1"/>
          <dgm:dir/>
          <dgm:animOne val="branch"/>
          <dgm:animLvl val="lvl"/>
          <dgm:resizeHandles/>
        </dgm:presLayoutVars>
      </dgm:prSet>
      <dgm:spPr/>
    </dgm:pt>
    <dgm:pt modelId="{64664A62-3A21-407F-97DA-987BECAB4FE5}" type="pres">
      <dgm:prSet presAssocID="{E10B2D97-FAE7-4256-A3B7-5800F5AD8502}" presName="hierRoot1" presStyleCnt="0"/>
      <dgm:spPr/>
    </dgm:pt>
    <dgm:pt modelId="{C87DC505-E24A-4995-9996-582B19EABDF7}" type="pres">
      <dgm:prSet presAssocID="{E10B2D97-FAE7-4256-A3B7-5800F5AD8502}" presName="composite" presStyleCnt="0"/>
      <dgm:spPr/>
    </dgm:pt>
    <dgm:pt modelId="{614004C4-91E1-4963-AD34-70748F237E27}" type="pres">
      <dgm:prSet presAssocID="{E10B2D97-FAE7-4256-A3B7-5800F5AD8502}" presName="background" presStyleLbl="node0" presStyleIdx="0" presStyleCnt="2"/>
      <dgm:spPr/>
    </dgm:pt>
    <dgm:pt modelId="{E035541E-2594-47E8-860C-13CEEC1FEC66}" type="pres">
      <dgm:prSet presAssocID="{E10B2D97-FAE7-4256-A3B7-5800F5AD8502}" presName="text" presStyleLbl="fgAcc0" presStyleIdx="0" presStyleCnt="2">
        <dgm:presLayoutVars>
          <dgm:chPref val="3"/>
        </dgm:presLayoutVars>
      </dgm:prSet>
      <dgm:spPr/>
    </dgm:pt>
    <dgm:pt modelId="{A0DCEA17-C16D-47F1-9C9E-F1F15DD4A272}" type="pres">
      <dgm:prSet presAssocID="{E10B2D97-FAE7-4256-A3B7-5800F5AD8502}" presName="hierChild2" presStyleCnt="0"/>
      <dgm:spPr/>
    </dgm:pt>
    <dgm:pt modelId="{58006BAF-0CD6-46F0-B75D-37A5829BBD65}" type="pres">
      <dgm:prSet presAssocID="{543AF6CD-C69F-4B46-96C4-92252CD87C6B}" presName="hierRoot1" presStyleCnt="0"/>
      <dgm:spPr/>
    </dgm:pt>
    <dgm:pt modelId="{3C1CD969-0027-4BEF-9D9A-691BFB048EC7}" type="pres">
      <dgm:prSet presAssocID="{543AF6CD-C69F-4B46-96C4-92252CD87C6B}" presName="composite" presStyleCnt="0"/>
      <dgm:spPr/>
    </dgm:pt>
    <dgm:pt modelId="{CCB3C2CD-1C4D-4AB4-B5BA-49BB60C8277B}" type="pres">
      <dgm:prSet presAssocID="{543AF6CD-C69F-4B46-96C4-92252CD87C6B}" presName="background" presStyleLbl="node0" presStyleIdx="1" presStyleCnt="2"/>
      <dgm:spPr/>
    </dgm:pt>
    <dgm:pt modelId="{E4A530FB-CD7A-4412-BD73-6B852EA3960C}" type="pres">
      <dgm:prSet presAssocID="{543AF6CD-C69F-4B46-96C4-92252CD87C6B}" presName="text" presStyleLbl="fgAcc0" presStyleIdx="1" presStyleCnt="2">
        <dgm:presLayoutVars>
          <dgm:chPref val="3"/>
        </dgm:presLayoutVars>
      </dgm:prSet>
      <dgm:spPr/>
    </dgm:pt>
    <dgm:pt modelId="{CD4087F9-FD30-439A-B4A4-9F02E6659543}" type="pres">
      <dgm:prSet presAssocID="{543AF6CD-C69F-4B46-96C4-92252CD87C6B}" presName="hierChild2" presStyleCnt="0"/>
      <dgm:spPr/>
    </dgm:pt>
  </dgm:ptLst>
  <dgm:cxnLst>
    <dgm:cxn modelId="{18F52134-D8A2-43F2-A683-9471913A8EB7}" srcId="{143879E9-A3D7-4BA4-8F95-64F32EE80926}" destId="{543AF6CD-C69F-4B46-96C4-92252CD87C6B}" srcOrd="1" destOrd="0" parTransId="{C773934E-4B81-4808-AE80-053ED635E975}" sibTransId="{E542E88E-6332-447E-A074-AE73466D2434}"/>
    <dgm:cxn modelId="{3B63C96F-6F70-4508-BA9D-581B868F1858}" type="presOf" srcId="{E10B2D97-FAE7-4256-A3B7-5800F5AD8502}" destId="{E035541E-2594-47E8-860C-13CEEC1FEC66}" srcOrd="0" destOrd="0" presId="urn:microsoft.com/office/officeart/2005/8/layout/hierarchy1"/>
    <dgm:cxn modelId="{D3479394-5B48-4EAE-AFBF-6D3FE0513C84}" srcId="{143879E9-A3D7-4BA4-8F95-64F32EE80926}" destId="{E10B2D97-FAE7-4256-A3B7-5800F5AD8502}" srcOrd="0" destOrd="0" parTransId="{C133DA97-74F5-43CD-B816-EFB2C6257E28}" sibTransId="{91322FC3-6A4F-4FF4-860E-E5B2C33C5A10}"/>
    <dgm:cxn modelId="{09437AA8-6D1C-473E-BADA-AA720A7D27E9}" type="presOf" srcId="{143879E9-A3D7-4BA4-8F95-64F32EE80926}" destId="{9597EEE2-D77F-41A4-8CC8-48096569EB14}" srcOrd="0" destOrd="0" presId="urn:microsoft.com/office/officeart/2005/8/layout/hierarchy1"/>
    <dgm:cxn modelId="{A79F34E5-2DB5-4155-B4DF-3A499F0800D1}" type="presOf" srcId="{543AF6CD-C69F-4B46-96C4-92252CD87C6B}" destId="{E4A530FB-CD7A-4412-BD73-6B852EA3960C}" srcOrd="0" destOrd="0" presId="urn:microsoft.com/office/officeart/2005/8/layout/hierarchy1"/>
    <dgm:cxn modelId="{BE12B70B-684C-4A2E-AEED-7CB626521083}" type="presParOf" srcId="{9597EEE2-D77F-41A4-8CC8-48096569EB14}" destId="{64664A62-3A21-407F-97DA-987BECAB4FE5}" srcOrd="0" destOrd="0" presId="urn:microsoft.com/office/officeart/2005/8/layout/hierarchy1"/>
    <dgm:cxn modelId="{27A314CF-A8BB-4E2E-BC24-2CFFC0792540}" type="presParOf" srcId="{64664A62-3A21-407F-97DA-987BECAB4FE5}" destId="{C87DC505-E24A-4995-9996-582B19EABDF7}" srcOrd="0" destOrd="0" presId="urn:microsoft.com/office/officeart/2005/8/layout/hierarchy1"/>
    <dgm:cxn modelId="{BC993D53-4932-46B9-BA37-BDFD4D9AC935}" type="presParOf" srcId="{C87DC505-E24A-4995-9996-582B19EABDF7}" destId="{614004C4-91E1-4963-AD34-70748F237E27}" srcOrd="0" destOrd="0" presId="urn:microsoft.com/office/officeart/2005/8/layout/hierarchy1"/>
    <dgm:cxn modelId="{A32EC3C9-B4E3-4007-B86F-8417C0747CF0}" type="presParOf" srcId="{C87DC505-E24A-4995-9996-582B19EABDF7}" destId="{E035541E-2594-47E8-860C-13CEEC1FEC66}" srcOrd="1" destOrd="0" presId="urn:microsoft.com/office/officeart/2005/8/layout/hierarchy1"/>
    <dgm:cxn modelId="{6D4F0EC4-DB6E-40F3-99EC-D3B79A15559B}" type="presParOf" srcId="{64664A62-3A21-407F-97DA-987BECAB4FE5}" destId="{A0DCEA17-C16D-47F1-9C9E-F1F15DD4A272}" srcOrd="1" destOrd="0" presId="urn:microsoft.com/office/officeart/2005/8/layout/hierarchy1"/>
    <dgm:cxn modelId="{D83B914B-9EDC-4CD9-AF27-15938B4E98B6}" type="presParOf" srcId="{9597EEE2-D77F-41A4-8CC8-48096569EB14}" destId="{58006BAF-0CD6-46F0-B75D-37A5829BBD65}" srcOrd="1" destOrd="0" presId="urn:microsoft.com/office/officeart/2005/8/layout/hierarchy1"/>
    <dgm:cxn modelId="{34D289EB-8001-4D14-96A8-B02733E64606}" type="presParOf" srcId="{58006BAF-0CD6-46F0-B75D-37A5829BBD65}" destId="{3C1CD969-0027-4BEF-9D9A-691BFB048EC7}" srcOrd="0" destOrd="0" presId="urn:microsoft.com/office/officeart/2005/8/layout/hierarchy1"/>
    <dgm:cxn modelId="{E56050D0-7183-42C7-91EF-AC73589608A1}" type="presParOf" srcId="{3C1CD969-0027-4BEF-9D9A-691BFB048EC7}" destId="{CCB3C2CD-1C4D-4AB4-B5BA-49BB60C8277B}" srcOrd="0" destOrd="0" presId="urn:microsoft.com/office/officeart/2005/8/layout/hierarchy1"/>
    <dgm:cxn modelId="{5581F0FC-CE5F-4BFE-B227-2BBE7FAFE1CF}" type="presParOf" srcId="{3C1CD969-0027-4BEF-9D9A-691BFB048EC7}" destId="{E4A530FB-CD7A-4412-BD73-6B852EA3960C}" srcOrd="1" destOrd="0" presId="urn:microsoft.com/office/officeart/2005/8/layout/hierarchy1"/>
    <dgm:cxn modelId="{3CAA9E4A-9F81-4B09-BB72-18D6B72F7057}" type="presParOf" srcId="{58006BAF-0CD6-46F0-B75D-37A5829BBD65}" destId="{CD4087F9-FD30-439A-B4A4-9F02E6659543}"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3848FDE-3F43-4D0E-B851-D875F20380E1}"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0EF5A07B-03A9-4996-946E-995077FB42FF}">
      <dgm:prSet/>
      <dgm:spPr/>
      <dgm:t>
        <a:bodyPr/>
        <a:lstStyle/>
        <a:p>
          <a:r>
            <a:rPr lang="en-US"/>
            <a:t>Women +35 years of age will show signs of reduced fertility rates across the data set compared to other age groups</a:t>
          </a:r>
        </a:p>
      </dgm:t>
    </dgm:pt>
    <dgm:pt modelId="{3DDB0234-4392-4D85-B707-627021C72204}" type="parTrans" cxnId="{63D07970-1C20-4383-8974-D17D997B3085}">
      <dgm:prSet/>
      <dgm:spPr/>
      <dgm:t>
        <a:bodyPr/>
        <a:lstStyle/>
        <a:p>
          <a:endParaRPr lang="en-US"/>
        </a:p>
      </dgm:t>
    </dgm:pt>
    <dgm:pt modelId="{BC0218D7-76C5-46EB-AEDC-A7DE8A0475B0}" type="sibTrans" cxnId="{63D07970-1C20-4383-8974-D17D997B3085}">
      <dgm:prSet/>
      <dgm:spPr/>
      <dgm:t>
        <a:bodyPr/>
        <a:lstStyle/>
        <a:p>
          <a:endParaRPr lang="en-US"/>
        </a:p>
      </dgm:t>
    </dgm:pt>
    <dgm:pt modelId="{3B42516B-06B7-493E-B816-C39880BCC957}">
      <dgm:prSet/>
      <dgm:spPr/>
      <dgm:t>
        <a:bodyPr/>
        <a:lstStyle/>
        <a:p>
          <a:r>
            <a:rPr lang="en-US"/>
            <a:t>Women under 35 will have the highest counts of fertility in data sets regardless of education, age, or other related factors</a:t>
          </a:r>
        </a:p>
      </dgm:t>
    </dgm:pt>
    <dgm:pt modelId="{C82DCB6D-188C-4794-BA5A-18843AEF62F1}" type="parTrans" cxnId="{6D629857-37DE-4BB7-90D2-2C1FFD35B215}">
      <dgm:prSet/>
      <dgm:spPr/>
      <dgm:t>
        <a:bodyPr/>
        <a:lstStyle/>
        <a:p>
          <a:endParaRPr lang="en-US"/>
        </a:p>
      </dgm:t>
    </dgm:pt>
    <dgm:pt modelId="{195C7223-A731-4F0D-8792-606908A84E75}" type="sibTrans" cxnId="{6D629857-37DE-4BB7-90D2-2C1FFD35B215}">
      <dgm:prSet/>
      <dgm:spPr/>
      <dgm:t>
        <a:bodyPr/>
        <a:lstStyle/>
        <a:p>
          <a:endParaRPr lang="en-US"/>
        </a:p>
      </dgm:t>
    </dgm:pt>
    <dgm:pt modelId="{7E27D882-B215-42C1-8D4F-A832C4A50885}" type="pres">
      <dgm:prSet presAssocID="{13848FDE-3F43-4D0E-B851-D875F20380E1}" presName="hierChild1" presStyleCnt="0">
        <dgm:presLayoutVars>
          <dgm:chPref val="1"/>
          <dgm:dir/>
          <dgm:animOne val="branch"/>
          <dgm:animLvl val="lvl"/>
          <dgm:resizeHandles/>
        </dgm:presLayoutVars>
      </dgm:prSet>
      <dgm:spPr/>
    </dgm:pt>
    <dgm:pt modelId="{C9B28BD9-0227-4204-AFC5-808409FBC96E}" type="pres">
      <dgm:prSet presAssocID="{0EF5A07B-03A9-4996-946E-995077FB42FF}" presName="hierRoot1" presStyleCnt="0"/>
      <dgm:spPr/>
    </dgm:pt>
    <dgm:pt modelId="{0BADF928-AB8C-4328-9DCC-57B6A70F3CC5}" type="pres">
      <dgm:prSet presAssocID="{0EF5A07B-03A9-4996-946E-995077FB42FF}" presName="composite" presStyleCnt="0"/>
      <dgm:spPr/>
    </dgm:pt>
    <dgm:pt modelId="{EEF0824F-87F3-49F4-B9DA-5DC53DA36D21}" type="pres">
      <dgm:prSet presAssocID="{0EF5A07B-03A9-4996-946E-995077FB42FF}" presName="background" presStyleLbl="node0" presStyleIdx="0" presStyleCnt="2"/>
      <dgm:spPr/>
    </dgm:pt>
    <dgm:pt modelId="{FBD19EB6-DC1C-4070-9351-5866BD78D04B}" type="pres">
      <dgm:prSet presAssocID="{0EF5A07B-03A9-4996-946E-995077FB42FF}" presName="text" presStyleLbl="fgAcc0" presStyleIdx="0" presStyleCnt="2">
        <dgm:presLayoutVars>
          <dgm:chPref val="3"/>
        </dgm:presLayoutVars>
      </dgm:prSet>
      <dgm:spPr/>
    </dgm:pt>
    <dgm:pt modelId="{EDF909CC-772A-4F43-A00F-7054EBB64DDC}" type="pres">
      <dgm:prSet presAssocID="{0EF5A07B-03A9-4996-946E-995077FB42FF}" presName="hierChild2" presStyleCnt="0"/>
      <dgm:spPr/>
    </dgm:pt>
    <dgm:pt modelId="{5004B90B-F8B6-411C-B5A3-EF5558C4278C}" type="pres">
      <dgm:prSet presAssocID="{3B42516B-06B7-493E-B816-C39880BCC957}" presName="hierRoot1" presStyleCnt="0"/>
      <dgm:spPr/>
    </dgm:pt>
    <dgm:pt modelId="{BA7B570C-5E46-4B40-92FB-16969EB6E366}" type="pres">
      <dgm:prSet presAssocID="{3B42516B-06B7-493E-B816-C39880BCC957}" presName="composite" presStyleCnt="0"/>
      <dgm:spPr/>
    </dgm:pt>
    <dgm:pt modelId="{317CBBF1-4F6D-4E00-8503-DCC393C390CD}" type="pres">
      <dgm:prSet presAssocID="{3B42516B-06B7-493E-B816-C39880BCC957}" presName="background" presStyleLbl="node0" presStyleIdx="1" presStyleCnt="2"/>
      <dgm:spPr/>
    </dgm:pt>
    <dgm:pt modelId="{FD62E95E-1FF1-46C7-B1BA-E31FAFEA57D3}" type="pres">
      <dgm:prSet presAssocID="{3B42516B-06B7-493E-B816-C39880BCC957}" presName="text" presStyleLbl="fgAcc0" presStyleIdx="1" presStyleCnt="2">
        <dgm:presLayoutVars>
          <dgm:chPref val="3"/>
        </dgm:presLayoutVars>
      </dgm:prSet>
      <dgm:spPr/>
    </dgm:pt>
    <dgm:pt modelId="{835CBB31-3CA9-425A-B5F8-8E5587924478}" type="pres">
      <dgm:prSet presAssocID="{3B42516B-06B7-493E-B816-C39880BCC957}" presName="hierChild2" presStyleCnt="0"/>
      <dgm:spPr/>
    </dgm:pt>
  </dgm:ptLst>
  <dgm:cxnLst>
    <dgm:cxn modelId="{92739F20-DFD7-4DB0-9B76-29DFB3500FE5}" type="presOf" srcId="{0EF5A07B-03A9-4996-946E-995077FB42FF}" destId="{FBD19EB6-DC1C-4070-9351-5866BD78D04B}" srcOrd="0" destOrd="0" presId="urn:microsoft.com/office/officeart/2005/8/layout/hierarchy1"/>
    <dgm:cxn modelId="{6D629857-37DE-4BB7-90D2-2C1FFD35B215}" srcId="{13848FDE-3F43-4D0E-B851-D875F20380E1}" destId="{3B42516B-06B7-493E-B816-C39880BCC957}" srcOrd="1" destOrd="0" parTransId="{C82DCB6D-188C-4794-BA5A-18843AEF62F1}" sibTransId="{195C7223-A731-4F0D-8792-606908A84E75}"/>
    <dgm:cxn modelId="{11C97170-4A17-47A8-BE08-E05830CB9B35}" type="presOf" srcId="{3B42516B-06B7-493E-B816-C39880BCC957}" destId="{FD62E95E-1FF1-46C7-B1BA-E31FAFEA57D3}" srcOrd="0" destOrd="0" presId="urn:microsoft.com/office/officeart/2005/8/layout/hierarchy1"/>
    <dgm:cxn modelId="{63D07970-1C20-4383-8974-D17D997B3085}" srcId="{13848FDE-3F43-4D0E-B851-D875F20380E1}" destId="{0EF5A07B-03A9-4996-946E-995077FB42FF}" srcOrd="0" destOrd="0" parTransId="{3DDB0234-4392-4D85-B707-627021C72204}" sibTransId="{BC0218D7-76C5-46EB-AEDC-A7DE8A0475B0}"/>
    <dgm:cxn modelId="{989BC3E0-6F0D-47EC-9565-D2263B9BAC07}" type="presOf" srcId="{13848FDE-3F43-4D0E-B851-D875F20380E1}" destId="{7E27D882-B215-42C1-8D4F-A832C4A50885}" srcOrd="0" destOrd="0" presId="urn:microsoft.com/office/officeart/2005/8/layout/hierarchy1"/>
    <dgm:cxn modelId="{1598C42B-E960-42ED-9357-B0719FA2B55F}" type="presParOf" srcId="{7E27D882-B215-42C1-8D4F-A832C4A50885}" destId="{C9B28BD9-0227-4204-AFC5-808409FBC96E}" srcOrd="0" destOrd="0" presId="urn:microsoft.com/office/officeart/2005/8/layout/hierarchy1"/>
    <dgm:cxn modelId="{484C55A3-DA3D-4762-8D1D-7DF7FBFDFE59}" type="presParOf" srcId="{C9B28BD9-0227-4204-AFC5-808409FBC96E}" destId="{0BADF928-AB8C-4328-9DCC-57B6A70F3CC5}" srcOrd="0" destOrd="0" presId="urn:microsoft.com/office/officeart/2005/8/layout/hierarchy1"/>
    <dgm:cxn modelId="{BA47FB9C-E3F2-4749-B613-496B103CE9B1}" type="presParOf" srcId="{0BADF928-AB8C-4328-9DCC-57B6A70F3CC5}" destId="{EEF0824F-87F3-49F4-B9DA-5DC53DA36D21}" srcOrd="0" destOrd="0" presId="urn:microsoft.com/office/officeart/2005/8/layout/hierarchy1"/>
    <dgm:cxn modelId="{324D2270-C864-4368-A830-B01EE27EF684}" type="presParOf" srcId="{0BADF928-AB8C-4328-9DCC-57B6A70F3CC5}" destId="{FBD19EB6-DC1C-4070-9351-5866BD78D04B}" srcOrd="1" destOrd="0" presId="urn:microsoft.com/office/officeart/2005/8/layout/hierarchy1"/>
    <dgm:cxn modelId="{775DA9F4-0830-405D-97C1-77132EDBA103}" type="presParOf" srcId="{C9B28BD9-0227-4204-AFC5-808409FBC96E}" destId="{EDF909CC-772A-4F43-A00F-7054EBB64DDC}" srcOrd="1" destOrd="0" presId="urn:microsoft.com/office/officeart/2005/8/layout/hierarchy1"/>
    <dgm:cxn modelId="{18E31506-2C91-45C5-AF47-9A799572242A}" type="presParOf" srcId="{7E27D882-B215-42C1-8D4F-A832C4A50885}" destId="{5004B90B-F8B6-411C-B5A3-EF5558C4278C}" srcOrd="1" destOrd="0" presId="urn:microsoft.com/office/officeart/2005/8/layout/hierarchy1"/>
    <dgm:cxn modelId="{040BCAC1-3A35-4A77-BE5C-08E8B159465F}" type="presParOf" srcId="{5004B90B-F8B6-411C-B5A3-EF5558C4278C}" destId="{BA7B570C-5E46-4B40-92FB-16969EB6E366}" srcOrd="0" destOrd="0" presId="urn:microsoft.com/office/officeart/2005/8/layout/hierarchy1"/>
    <dgm:cxn modelId="{068FE297-D2C7-4597-A8EB-A56DC08712D3}" type="presParOf" srcId="{BA7B570C-5E46-4B40-92FB-16969EB6E366}" destId="{317CBBF1-4F6D-4E00-8503-DCC393C390CD}" srcOrd="0" destOrd="0" presId="urn:microsoft.com/office/officeart/2005/8/layout/hierarchy1"/>
    <dgm:cxn modelId="{12A3F72F-EDF0-4ED2-8583-3C4E696DF67D}" type="presParOf" srcId="{BA7B570C-5E46-4B40-92FB-16969EB6E366}" destId="{FD62E95E-1FF1-46C7-B1BA-E31FAFEA57D3}" srcOrd="1" destOrd="0" presId="urn:microsoft.com/office/officeart/2005/8/layout/hierarchy1"/>
    <dgm:cxn modelId="{9950553B-5095-4DE7-8502-B26F803F01B4}" type="presParOf" srcId="{5004B90B-F8B6-411C-B5A3-EF5558C4278C}" destId="{835CBB31-3CA9-425A-B5F8-8E5587924478}"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A83B4A-ADAF-45B4-89A6-8230B7538FAC}">
      <dsp:nvSpPr>
        <dsp:cNvPr id="0" name=""/>
        <dsp:cNvSpPr/>
      </dsp:nvSpPr>
      <dsp:spPr>
        <a:xfrm>
          <a:off x="130938" y="1393"/>
          <a:ext cx="4224635" cy="26826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5FC49F-86D5-4010-A1C5-7E00C583E863}">
      <dsp:nvSpPr>
        <dsp:cNvPr id="0" name=""/>
        <dsp:cNvSpPr/>
      </dsp:nvSpPr>
      <dsp:spPr>
        <a:xfrm>
          <a:off x="600342" y="447327"/>
          <a:ext cx="4224635" cy="26826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if residing with someone other then themselves and women are not married, they are least likely to have children during that period..</a:t>
          </a:r>
        </a:p>
      </dsp:txBody>
      <dsp:txXfrm>
        <a:off x="678914" y="525899"/>
        <a:ext cx="4067491" cy="2525499"/>
      </dsp:txXfrm>
    </dsp:sp>
    <dsp:sp modelId="{D0C1A37C-9346-49D4-9436-762411583162}">
      <dsp:nvSpPr>
        <dsp:cNvPr id="0" name=""/>
        <dsp:cNvSpPr/>
      </dsp:nvSpPr>
      <dsp:spPr>
        <a:xfrm>
          <a:off x="5294381" y="1393"/>
          <a:ext cx="4224635" cy="26826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1C9CFE-E74F-4C8D-A3A8-050303D4312B}">
      <dsp:nvSpPr>
        <dsp:cNvPr id="0" name=""/>
        <dsp:cNvSpPr/>
      </dsp:nvSpPr>
      <dsp:spPr>
        <a:xfrm>
          <a:off x="5763785" y="447327"/>
          <a:ext cx="4224635" cy="26826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if living women living by themselves, they are more likely to have children then women living with someone they are not in a relationship with.. </a:t>
          </a:r>
        </a:p>
      </dsp:txBody>
      <dsp:txXfrm>
        <a:off x="5842357" y="525899"/>
        <a:ext cx="4067491" cy="25254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557845-9934-44BC-B9BB-48C1409A85CC}">
      <dsp:nvSpPr>
        <dsp:cNvPr id="0" name=""/>
        <dsp:cNvSpPr/>
      </dsp:nvSpPr>
      <dsp:spPr>
        <a:xfrm>
          <a:off x="130938" y="1393"/>
          <a:ext cx="4224635" cy="26826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93D429-1AA8-4107-AE10-BE5A518442C4}">
      <dsp:nvSpPr>
        <dsp:cNvPr id="0" name=""/>
        <dsp:cNvSpPr/>
      </dsp:nvSpPr>
      <dsp:spPr>
        <a:xfrm>
          <a:off x="600342" y="447327"/>
          <a:ext cx="4224635" cy="26826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if in a single, widowed, or divorced parent household the woman is less likely to have more children?</a:t>
          </a:r>
        </a:p>
      </dsp:txBody>
      <dsp:txXfrm>
        <a:off x="678914" y="525899"/>
        <a:ext cx="4067491" cy="2525499"/>
      </dsp:txXfrm>
    </dsp:sp>
    <dsp:sp modelId="{B7EC55C3-97F8-4424-B366-3298E8F63EAC}">
      <dsp:nvSpPr>
        <dsp:cNvPr id="0" name=""/>
        <dsp:cNvSpPr/>
      </dsp:nvSpPr>
      <dsp:spPr>
        <a:xfrm>
          <a:off x="5294381" y="1393"/>
          <a:ext cx="4224635" cy="26826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3D19D1-960D-4D88-AFC0-F2150262FAA2}">
      <dsp:nvSpPr>
        <dsp:cNvPr id="0" name=""/>
        <dsp:cNvSpPr/>
      </dsp:nvSpPr>
      <dsp:spPr>
        <a:xfrm>
          <a:off x="5763785" y="447327"/>
          <a:ext cx="4224635" cy="26826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if Married household would show a positive correlation in producing more children then other status?</a:t>
          </a:r>
        </a:p>
      </dsp:txBody>
      <dsp:txXfrm>
        <a:off x="5842357" y="525899"/>
        <a:ext cx="4067491" cy="25254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4004C4-91E1-4963-AD34-70748F237E27}">
      <dsp:nvSpPr>
        <dsp:cNvPr id="0" name=""/>
        <dsp:cNvSpPr/>
      </dsp:nvSpPr>
      <dsp:spPr>
        <a:xfrm>
          <a:off x="130938" y="1393"/>
          <a:ext cx="4224635" cy="26826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35541E-2594-47E8-860C-13CEEC1FEC66}">
      <dsp:nvSpPr>
        <dsp:cNvPr id="0" name=""/>
        <dsp:cNvSpPr/>
      </dsp:nvSpPr>
      <dsp:spPr>
        <a:xfrm>
          <a:off x="600342" y="447327"/>
          <a:ext cx="4224635" cy="26826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Women of lower education achievements will statically prove to have more children then women of higher levels of education. </a:t>
          </a:r>
        </a:p>
      </dsp:txBody>
      <dsp:txXfrm>
        <a:off x="678914" y="525899"/>
        <a:ext cx="4067491" cy="2525499"/>
      </dsp:txXfrm>
    </dsp:sp>
    <dsp:sp modelId="{CCB3C2CD-1C4D-4AB4-B5BA-49BB60C8277B}">
      <dsp:nvSpPr>
        <dsp:cNvPr id="0" name=""/>
        <dsp:cNvSpPr/>
      </dsp:nvSpPr>
      <dsp:spPr>
        <a:xfrm>
          <a:off x="5294381" y="1393"/>
          <a:ext cx="4224635" cy="26826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A530FB-CD7A-4412-BD73-6B852EA3960C}">
      <dsp:nvSpPr>
        <dsp:cNvPr id="0" name=""/>
        <dsp:cNvSpPr/>
      </dsp:nvSpPr>
      <dsp:spPr>
        <a:xfrm>
          <a:off x="5763785" y="447327"/>
          <a:ext cx="4224635" cy="26826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Women of higher education levels are less likely to have children</a:t>
          </a:r>
        </a:p>
      </dsp:txBody>
      <dsp:txXfrm>
        <a:off x="5842357" y="525899"/>
        <a:ext cx="4067491" cy="25254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F0824F-87F3-49F4-B9DA-5DC53DA36D21}">
      <dsp:nvSpPr>
        <dsp:cNvPr id="0" name=""/>
        <dsp:cNvSpPr/>
      </dsp:nvSpPr>
      <dsp:spPr>
        <a:xfrm>
          <a:off x="130938" y="1393"/>
          <a:ext cx="4224635" cy="26826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D19EB6-DC1C-4070-9351-5866BD78D04B}">
      <dsp:nvSpPr>
        <dsp:cNvPr id="0" name=""/>
        <dsp:cNvSpPr/>
      </dsp:nvSpPr>
      <dsp:spPr>
        <a:xfrm>
          <a:off x="600342" y="447327"/>
          <a:ext cx="4224635" cy="26826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Women +35 years of age will show signs of reduced fertility rates across the data set compared to other age groups</a:t>
          </a:r>
        </a:p>
      </dsp:txBody>
      <dsp:txXfrm>
        <a:off x="678914" y="525899"/>
        <a:ext cx="4067491" cy="2525499"/>
      </dsp:txXfrm>
    </dsp:sp>
    <dsp:sp modelId="{317CBBF1-4F6D-4E00-8503-DCC393C390CD}">
      <dsp:nvSpPr>
        <dsp:cNvPr id="0" name=""/>
        <dsp:cNvSpPr/>
      </dsp:nvSpPr>
      <dsp:spPr>
        <a:xfrm>
          <a:off x="5294381" y="1393"/>
          <a:ext cx="4224635" cy="26826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62E95E-1FF1-46C7-B1BA-E31FAFEA57D3}">
      <dsp:nvSpPr>
        <dsp:cNvPr id="0" name=""/>
        <dsp:cNvSpPr/>
      </dsp:nvSpPr>
      <dsp:spPr>
        <a:xfrm>
          <a:off x="5763785" y="447327"/>
          <a:ext cx="4224635" cy="26826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Women under 35 will have the highest counts of fertility in data sets regardless of education, age, or other related factors</a:t>
          </a:r>
        </a:p>
      </dsp:txBody>
      <dsp:txXfrm>
        <a:off x="5842357" y="525899"/>
        <a:ext cx="4067491" cy="252549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3D2B0-2116-457F-A1CB-967CB1D19A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2B288F-9B9A-4A2B-82FC-6C1E73C078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86322F-28CA-4EE1-97E7-93856856381F}"/>
              </a:ext>
            </a:extLst>
          </p:cNvPr>
          <p:cNvSpPr>
            <a:spLocks noGrp="1"/>
          </p:cNvSpPr>
          <p:nvPr>
            <p:ph type="dt" sz="half" idx="10"/>
          </p:nvPr>
        </p:nvSpPr>
        <p:spPr/>
        <p:txBody>
          <a:bodyPr/>
          <a:lstStyle/>
          <a:p>
            <a:fld id="{C40AB5AD-6DCF-4A80-B336-2E9D34032BC3}" type="datetimeFigureOut">
              <a:rPr lang="en-US" smtClean="0"/>
              <a:t>10/28/20</a:t>
            </a:fld>
            <a:endParaRPr lang="en-US"/>
          </a:p>
        </p:txBody>
      </p:sp>
      <p:sp>
        <p:nvSpPr>
          <p:cNvPr id="5" name="Footer Placeholder 4">
            <a:extLst>
              <a:ext uri="{FF2B5EF4-FFF2-40B4-BE49-F238E27FC236}">
                <a16:creationId xmlns:a16="http://schemas.microsoft.com/office/drawing/2014/main" id="{07B7F695-68DC-4BE3-8E39-81706A604F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26EE44-6D39-4FE1-BC10-15A8008939D3}"/>
              </a:ext>
            </a:extLst>
          </p:cNvPr>
          <p:cNvSpPr>
            <a:spLocks noGrp="1"/>
          </p:cNvSpPr>
          <p:nvPr>
            <p:ph type="sldNum" sz="quarter" idx="12"/>
          </p:nvPr>
        </p:nvSpPr>
        <p:spPr/>
        <p:txBody>
          <a:bodyPr/>
          <a:lstStyle/>
          <a:p>
            <a:fld id="{67DB06D8-86FB-4C1A-A0EA-93BE996EE889}" type="slidenum">
              <a:rPr lang="en-US" smtClean="0"/>
              <a:t>‹#›</a:t>
            </a:fld>
            <a:endParaRPr lang="en-US"/>
          </a:p>
        </p:txBody>
      </p:sp>
    </p:spTree>
    <p:extLst>
      <p:ext uri="{BB962C8B-B14F-4D97-AF65-F5344CB8AC3E}">
        <p14:creationId xmlns:p14="http://schemas.microsoft.com/office/powerpoint/2010/main" val="414884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EC062-2CF9-47F2-B07A-DF6AF06682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B30232-B265-495C-8AE1-258CE6B15E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30E257-BCD5-4EA2-A12F-C2C47D01096A}"/>
              </a:ext>
            </a:extLst>
          </p:cNvPr>
          <p:cNvSpPr>
            <a:spLocks noGrp="1"/>
          </p:cNvSpPr>
          <p:nvPr>
            <p:ph type="dt" sz="half" idx="10"/>
          </p:nvPr>
        </p:nvSpPr>
        <p:spPr/>
        <p:txBody>
          <a:bodyPr/>
          <a:lstStyle/>
          <a:p>
            <a:fld id="{C40AB5AD-6DCF-4A80-B336-2E9D34032BC3}" type="datetimeFigureOut">
              <a:rPr lang="en-US" smtClean="0"/>
              <a:t>10/28/20</a:t>
            </a:fld>
            <a:endParaRPr lang="en-US"/>
          </a:p>
        </p:txBody>
      </p:sp>
      <p:sp>
        <p:nvSpPr>
          <p:cNvPr id="5" name="Footer Placeholder 4">
            <a:extLst>
              <a:ext uri="{FF2B5EF4-FFF2-40B4-BE49-F238E27FC236}">
                <a16:creationId xmlns:a16="http://schemas.microsoft.com/office/drawing/2014/main" id="{D4A2297D-002F-4A6A-B04A-4BDFCE5A1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603F55-D641-4DF3-8653-818FBDDB0729}"/>
              </a:ext>
            </a:extLst>
          </p:cNvPr>
          <p:cNvSpPr>
            <a:spLocks noGrp="1"/>
          </p:cNvSpPr>
          <p:nvPr>
            <p:ph type="sldNum" sz="quarter" idx="12"/>
          </p:nvPr>
        </p:nvSpPr>
        <p:spPr/>
        <p:txBody>
          <a:bodyPr/>
          <a:lstStyle/>
          <a:p>
            <a:fld id="{67DB06D8-86FB-4C1A-A0EA-93BE996EE889}" type="slidenum">
              <a:rPr lang="en-US" smtClean="0"/>
              <a:t>‹#›</a:t>
            </a:fld>
            <a:endParaRPr lang="en-US"/>
          </a:p>
        </p:txBody>
      </p:sp>
    </p:spTree>
    <p:extLst>
      <p:ext uri="{BB962C8B-B14F-4D97-AF65-F5344CB8AC3E}">
        <p14:creationId xmlns:p14="http://schemas.microsoft.com/office/powerpoint/2010/main" val="697847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A9A8A3-6554-4219-82C5-F2EFCC9C8E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380909-CDBD-43A9-820F-E16DDC5695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27D9CC-2281-4ED2-8B74-2E27BCF53B33}"/>
              </a:ext>
            </a:extLst>
          </p:cNvPr>
          <p:cNvSpPr>
            <a:spLocks noGrp="1"/>
          </p:cNvSpPr>
          <p:nvPr>
            <p:ph type="dt" sz="half" idx="10"/>
          </p:nvPr>
        </p:nvSpPr>
        <p:spPr/>
        <p:txBody>
          <a:bodyPr/>
          <a:lstStyle/>
          <a:p>
            <a:fld id="{C40AB5AD-6DCF-4A80-B336-2E9D34032BC3}" type="datetimeFigureOut">
              <a:rPr lang="en-US" smtClean="0"/>
              <a:t>10/28/20</a:t>
            </a:fld>
            <a:endParaRPr lang="en-US"/>
          </a:p>
        </p:txBody>
      </p:sp>
      <p:sp>
        <p:nvSpPr>
          <p:cNvPr id="5" name="Footer Placeholder 4">
            <a:extLst>
              <a:ext uri="{FF2B5EF4-FFF2-40B4-BE49-F238E27FC236}">
                <a16:creationId xmlns:a16="http://schemas.microsoft.com/office/drawing/2014/main" id="{0B9CE3ED-DCB4-485F-919B-666285A53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C4D85C-D436-4B18-B4DC-8DE9BD0A698E}"/>
              </a:ext>
            </a:extLst>
          </p:cNvPr>
          <p:cNvSpPr>
            <a:spLocks noGrp="1"/>
          </p:cNvSpPr>
          <p:nvPr>
            <p:ph type="sldNum" sz="quarter" idx="12"/>
          </p:nvPr>
        </p:nvSpPr>
        <p:spPr/>
        <p:txBody>
          <a:bodyPr/>
          <a:lstStyle/>
          <a:p>
            <a:fld id="{67DB06D8-86FB-4C1A-A0EA-93BE996EE889}" type="slidenum">
              <a:rPr lang="en-US" smtClean="0"/>
              <a:t>‹#›</a:t>
            </a:fld>
            <a:endParaRPr lang="en-US"/>
          </a:p>
        </p:txBody>
      </p:sp>
    </p:spTree>
    <p:extLst>
      <p:ext uri="{BB962C8B-B14F-4D97-AF65-F5344CB8AC3E}">
        <p14:creationId xmlns:p14="http://schemas.microsoft.com/office/powerpoint/2010/main" val="2430155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06284-7A1B-465C-8C66-28C5D60DD1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20D21B-9852-46D8-8B51-C870FD9F39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26E591-7874-4E34-A197-831CBAC80A7D}"/>
              </a:ext>
            </a:extLst>
          </p:cNvPr>
          <p:cNvSpPr>
            <a:spLocks noGrp="1"/>
          </p:cNvSpPr>
          <p:nvPr>
            <p:ph type="dt" sz="half" idx="10"/>
          </p:nvPr>
        </p:nvSpPr>
        <p:spPr/>
        <p:txBody>
          <a:bodyPr/>
          <a:lstStyle/>
          <a:p>
            <a:fld id="{C40AB5AD-6DCF-4A80-B336-2E9D34032BC3}" type="datetimeFigureOut">
              <a:rPr lang="en-US" smtClean="0"/>
              <a:t>10/28/20</a:t>
            </a:fld>
            <a:endParaRPr lang="en-US"/>
          </a:p>
        </p:txBody>
      </p:sp>
      <p:sp>
        <p:nvSpPr>
          <p:cNvPr id="5" name="Footer Placeholder 4">
            <a:extLst>
              <a:ext uri="{FF2B5EF4-FFF2-40B4-BE49-F238E27FC236}">
                <a16:creationId xmlns:a16="http://schemas.microsoft.com/office/drawing/2014/main" id="{579CF2C4-0792-4BFF-9E14-58A0E15E31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E31E3E-C040-4B8E-B697-88F0E6283660}"/>
              </a:ext>
            </a:extLst>
          </p:cNvPr>
          <p:cNvSpPr>
            <a:spLocks noGrp="1"/>
          </p:cNvSpPr>
          <p:nvPr>
            <p:ph type="sldNum" sz="quarter" idx="12"/>
          </p:nvPr>
        </p:nvSpPr>
        <p:spPr/>
        <p:txBody>
          <a:bodyPr/>
          <a:lstStyle/>
          <a:p>
            <a:fld id="{67DB06D8-86FB-4C1A-A0EA-93BE996EE889}" type="slidenum">
              <a:rPr lang="en-US" smtClean="0"/>
              <a:t>‹#›</a:t>
            </a:fld>
            <a:endParaRPr lang="en-US"/>
          </a:p>
        </p:txBody>
      </p:sp>
    </p:spTree>
    <p:extLst>
      <p:ext uri="{BB962C8B-B14F-4D97-AF65-F5344CB8AC3E}">
        <p14:creationId xmlns:p14="http://schemas.microsoft.com/office/powerpoint/2010/main" val="1818350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13AE6-2366-47A4-8943-7ED3C285AA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098997-A4DD-400A-8DBD-7B79107BFD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43B46A-755B-4700-9CC9-32A41BCEF0DE}"/>
              </a:ext>
            </a:extLst>
          </p:cNvPr>
          <p:cNvSpPr>
            <a:spLocks noGrp="1"/>
          </p:cNvSpPr>
          <p:nvPr>
            <p:ph type="dt" sz="half" idx="10"/>
          </p:nvPr>
        </p:nvSpPr>
        <p:spPr/>
        <p:txBody>
          <a:bodyPr/>
          <a:lstStyle/>
          <a:p>
            <a:fld id="{C40AB5AD-6DCF-4A80-B336-2E9D34032BC3}" type="datetimeFigureOut">
              <a:rPr lang="en-US" smtClean="0"/>
              <a:t>10/28/20</a:t>
            </a:fld>
            <a:endParaRPr lang="en-US"/>
          </a:p>
        </p:txBody>
      </p:sp>
      <p:sp>
        <p:nvSpPr>
          <p:cNvPr id="5" name="Footer Placeholder 4">
            <a:extLst>
              <a:ext uri="{FF2B5EF4-FFF2-40B4-BE49-F238E27FC236}">
                <a16:creationId xmlns:a16="http://schemas.microsoft.com/office/drawing/2014/main" id="{210020D4-C7C1-4936-828C-290382BF1B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E8CF55-70F9-409C-8A3A-7F1214316C04}"/>
              </a:ext>
            </a:extLst>
          </p:cNvPr>
          <p:cNvSpPr>
            <a:spLocks noGrp="1"/>
          </p:cNvSpPr>
          <p:nvPr>
            <p:ph type="sldNum" sz="quarter" idx="12"/>
          </p:nvPr>
        </p:nvSpPr>
        <p:spPr/>
        <p:txBody>
          <a:bodyPr/>
          <a:lstStyle/>
          <a:p>
            <a:fld id="{67DB06D8-86FB-4C1A-A0EA-93BE996EE889}" type="slidenum">
              <a:rPr lang="en-US" smtClean="0"/>
              <a:t>‹#›</a:t>
            </a:fld>
            <a:endParaRPr lang="en-US"/>
          </a:p>
        </p:txBody>
      </p:sp>
    </p:spTree>
    <p:extLst>
      <p:ext uri="{BB962C8B-B14F-4D97-AF65-F5344CB8AC3E}">
        <p14:creationId xmlns:p14="http://schemas.microsoft.com/office/powerpoint/2010/main" val="4039776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3AA82-BB04-4809-BB6C-89CB18E849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7891D1-4D6B-405E-966E-8AB892A905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1FEC5F-13ED-413A-9E9C-6E70D7EC4A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D9125E-C391-4A44-9825-C1A2EC599764}"/>
              </a:ext>
            </a:extLst>
          </p:cNvPr>
          <p:cNvSpPr>
            <a:spLocks noGrp="1"/>
          </p:cNvSpPr>
          <p:nvPr>
            <p:ph type="dt" sz="half" idx="10"/>
          </p:nvPr>
        </p:nvSpPr>
        <p:spPr/>
        <p:txBody>
          <a:bodyPr/>
          <a:lstStyle/>
          <a:p>
            <a:fld id="{C40AB5AD-6DCF-4A80-B336-2E9D34032BC3}" type="datetimeFigureOut">
              <a:rPr lang="en-US" smtClean="0"/>
              <a:t>10/28/20</a:t>
            </a:fld>
            <a:endParaRPr lang="en-US"/>
          </a:p>
        </p:txBody>
      </p:sp>
      <p:sp>
        <p:nvSpPr>
          <p:cNvPr id="6" name="Footer Placeholder 5">
            <a:extLst>
              <a:ext uri="{FF2B5EF4-FFF2-40B4-BE49-F238E27FC236}">
                <a16:creationId xmlns:a16="http://schemas.microsoft.com/office/drawing/2014/main" id="{7E71CDA8-1344-4A0C-B07D-B3ECE62408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1808BC-16D9-4174-B8ED-56144A18845C}"/>
              </a:ext>
            </a:extLst>
          </p:cNvPr>
          <p:cNvSpPr>
            <a:spLocks noGrp="1"/>
          </p:cNvSpPr>
          <p:nvPr>
            <p:ph type="sldNum" sz="quarter" idx="12"/>
          </p:nvPr>
        </p:nvSpPr>
        <p:spPr/>
        <p:txBody>
          <a:bodyPr/>
          <a:lstStyle/>
          <a:p>
            <a:fld id="{67DB06D8-86FB-4C1A-A0EA-93BE996EE889}" type="slidenum">
              <a:rPr lang="en-US" smtClean="0"/>
              <a:t>‹#›</a:t>
            </a:fld>
            <a:endParaRPr lang="en-US"/>
          </a:p>
        </p:txBody>
      </p:sp>
    </p:spTree>
    <p:extLst>
      <p:ext uri="{BB962C8B-B14F-4D97-AF65-F5344CB8AC3E}">
        <p14:creationId xmlns:p14="http://schemas.microsoft.com/office/powerpoint/2010/main" val="584900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E94F3-EB11-478E-91BF-485458A3DF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56957B-654F-405B-A141-EF41B6D654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7C7BB8-7955-4F27-A42B-BFE8599D80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F896EF-4BCB-4652-B7D4-98183BD43D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094D16-A1AE-495D-8799-27E08D323F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3F0435-0357-400D-95A9-DC74793A6936}"/>
              </a:ext>
            </a:extLst>
          </p:cNvPr>
          <p:cNvSpPr>
            <a:spLocks noGrp="1"/>
          </p:cNvSpPr>
          <p:nvPr>
            <p:ph type="dt" sz="half" idx="10"/>
          </p:nvPr>
        </p:nvSpPr>
        <p:spPr/>
        <p:txBody>
          <a:bodyPr/>
          <a:lstStyle/>
          <a:p>
            <a:fld id="{C40AB5AD-6DCF-4A80-B336-2E9D34032BC3}" type="datetimeFigureOut">
              <a:rPr lang="en-US" smtClean="0"/>
              <a:t>10/28/20</a:t>
            </a:fld>
            <a:endParaRPr lang="en-US"/>
          </a:p>
        </p:txBody>
      </p:sp>
      <p:sp>
        <p:nvSpPr>
          <p:cNvPr id="8" name="Footer Placeholder 7">
            <a:extLst>
              <a:ext uri="{FF2B5EF4-FFF2-40B4-BE49-F238E27FC236}">
                <a16:creationId xmlns:a16="http://schemas.microsoft.com/office/drawing/2014/main" id="{FDB4FC9B-A04F-485D-99BB-3B76A0B276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AEF22C-B20A-4984-8389-65BA7B18C96B}"/>
              </a:ext>
            </a:extLst>
          </p:cNvPr>
          <p:cNvSpPr>
            <a:spLocks noGrp="1"/>
          </p:cNvSpPr>
          <p:nvPr>
            <p:ph type="sldNum" sz="quarter" idx="12"/>
          </p:nvPr>
        </p:nvSpPr>
        <p:spPr/>
        <p:txBody>
          <a:bodyPr/>
          <a:lstStyle/>
          <a:p>
            <a:fld id="{67DB06D8-86FB-4C1A-A0EA-93BE996EE889}" type="slidenum">
              <a:rPr lang="en-US" smtClean="0"/>
              <a:t>‹#›</a:t>
            </a:fld>
            <a:endParaRPr lang="en-US"/>
          </a:p>
        </p:txBody>
      </p:sp>
    </p:spTree>
    <p:extLst>
      <p:ext uri="{BB962C8B-B14F-4D97-AF65-F5344CB8AC3E}">
        <p14:creationId xmlns:p14="http://schemas.microsoft.com/office/powerpoint/2010/main" val="4152684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21FE5-C65D-41A7-8273-929E30F38F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FC5B27-A937-455D-95AF-76BF61D9DF56}"/>
              </a:ext>
            </a:extLst>
          </p:cNvPr>
          <p:cNvSpPr>
            <a:spLocks noGrp="1"/>
          </p:cNvSpPr>
          <p:nvPr>
            <p:ph type="dt" sz="half" idx="10"/>
          </p:nvPr>
        </p:nvSpPr>
        <p:spPr/>
        <p:txBody>
          <a:bodyPr/>
          <a:lstStyle/>
          <a:p>
            <a:fld id="{C40AB5AD-6DCF-4A80-B336-2E9D34032BC3}" type="datetimeFigureOut">
              <a:rPr lang="en-US" smtClean="0"/>
              <a:t>10/28/20</a:t>
            </a:fld>
            <a:endParaRPr lang="en-US"/>
          </a:p>
        </p:txBody>
      </p:sp>
      <p:sp>
        <p:nvSpPr>
          <p:cNvPr id="4" name="Footer Placeholder 3">
            <a:extLst>
              <a:ext uri="{FF2B5EF4-FFF2-40B4-BE49-F238E27FC236}">
                <a16:creationId xmlns:a16="http://schemas.microsoft.com/office/drawing/2014/main" id="{7C96EDE9-B8E7-471D-BB97-7E73B0685A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E25CD7-6B85-42CA-8ECB-E3B8FD606BFF}"/>
              </a:ext>
            </a:extLst>
          </p:cNvPr>
          <p:cNvSpPr>
            <a:spLocks noGrp="1"/>
          </p:cNvSpPr>
          <p:nvPr>
            <p:ph type="sldNum" sz="quarter" idx="12"/>
          </p:nvPr>
        </p:nvSpPr>
        <p:spPr/>
        <p:txBody>
          <a:bodyPr/>
          <a:lstStyle/>
          <a:p>
            <a:fld id="{67DB06D8-86FB-4C1A-A0EA-93BE996EE889}" type="slidenum">
              <a:rPr lang="en-US" smtClean="0"/>
              <a:t>‹#›</a:t>
            </a:fld>
            <a:endParaRPr lang="en-US"/>
          </a:p>
        </p:txBody>
      </p:sp>
    </p:spTree>
    <p:extLst>
      <p:ext uri="{BB962C8B-B14F-4D97-AF65-F5344CB8AC3E}">
        <p14:creationId xmlns:p14="http://schemas.microsoft.com/office/powerpoint/2010/main" val="161582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C9F7F4-E14F-4C92-8AF6-99451125D13C}"/>
              </a:ext>
            </a:extLst>
          </p:cNvPr>
          <p:cNvSpPr>
            <a:spLocks noGrp="1"/>
          </p:cNvSpPr>
          <p:nvPr>
            <p:ph type="dt" sz="half" idx="10"/>
          </p:nvPr>
        </p:nvSpPr>
        <p:spPr/>
        <p:txBody>
          <a:bodyPr/>
          <a:lstStyle/>
          <a:p>
            <a:fld id="{C40AB5AD-6DCF-4A80-B336-2E9D34032BC3}" type="datetimeFigureOut">
              <a:rPr lang="en-US" smtClean="0"/>
              <a:t>10/28/20</a:t>
            </a:fld>
            <a:endParaRPr lang="en-US"/>
          </a:p>
        </p:txBody>
      </p:sp>
      <p:sp>
        <p:nvSpPr>
          <p:cNvPr id="3" name="Footer Placeholder 2">
            <a:extLst>
              <a:ext uri="{FF2B5EF4-FFF2-40B4-BE49-F238E27FC236}">
                <a16:creationId xmlns:a16="http://schemas.microsoft.com/office/drawing/2014/main" id="{2945E54B-8164-4D0B-8858-4D02AEF1CF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7E22D0-3EE0-412C-BDB0-4ECD121A5186}"/>
              </a:ext>
            </a:extLst>
          </p:cNvPr>
          <p:cNvSpPr>
            <a:spLocks noGrp="1"/>
          </p:cNvSpPr>
          <p:nvPr>
            <p:ph type="sldNum" sz="quarter" idx="12"/>
          </p:nvPr>
        </p:nvSpPr>
        <p:spPr/>
        <p:txBody>
          <a:bodyPr/>
          <a:lstStyle/>
          <a:p>
            <a:fld id="{67DB06D8-86FB-4C1A-A0EA-93BE996EE889}" type="slidenum">
              <a:rPr lang="en-US" smtClean="0"/>
              <a:t>‹#›</a:t>
            </a:fld>
            <a:endParaRPr lang="en-US"/>
          </a:p>
        </p:txBody>
      </p:sp>
    </p:spTree>
    <p:extLst>
      <p:ext uri="{BB962C8B-B14F-4D97-AF65-F5344CB8AC3E}">
        <p14:creationId xmlns:p14="http://schemas.microsoft.com/office/powerpoint/2010/main" val="1477157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7313C-3881-47A0-88C2-5437314D1F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29F782-257D-469A-9811-E7146094EA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287DBE-D496-4756-B584-98B3DAA5EE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CDF294-47CB-4450-8BA9-67C98A9CCBC5}"/>
              </a:ext>
            </a:extLst>
          </p:cNvPr>
          <p:cNvSpPr>
            <a:spLocks noGrp="1"/>
          </p:cNvSpPr>
          <p:nvPr>
            <p:ph type="dt" sz="half" idx="10"/>
          </p:nvPr>
        </p:nvSpPr>
        <p:spPr/>
        <p:txBody>
          <a:bodyPr/>
          <a:lstStyle/>
          <a:p>
            <a:fld id="{C40AB5AD-6DCF-4A80-B336-2E9D34032BC3}" type="datetimeFigureOut">
              <a:rPr lang="en-US" smtClean="0"/>
              <a:t>10/28/20</a:t>
            </a:fld>
            <a:endParaRPr lang="en-US"/>
          </a:p>
        </p:txBody>
      </p:sp>
      <p:sp>
        <p:nvSpPr>
          <p:cNvPr id="6" name="Footer Placeholder 5">
            <a:extLst>
              <a:ext uri="{FF2B5EF4-FFF2-40B4-BE49-F238E27FC236}">
                <a16:creationId xmlns:a16="http://schemas.microsoft.com/office/drawing/2014/main" id="{A28840C6-1D2B-4721-9DAE-90AEE5CE7D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9AD317-0369-4B4D-844E-4F87C85B3E10}"/>
              </a:ext>
            </a:extLst>
          </p:cNvPr>
          <p:cNvSpPr>
            <a:spLocks noGrp="1"/>
          </p:cNvSpPr>
          <p:nvPr>
            <p:ph type="sldNum" sz="quarter" idx="12"/>
          </p:nvPr>
        </p:nvSpPr>
        <p:spPr/>
        <p:txBody>
          <a:bodyPr/>
          <a:lstStyle/>
          <a:p>
            <a:fld id="{67DB06D8-86FB-4C1A-A0EA-93BE996EE889}" type="slidenum">
              <a:rPr lang="en-US" smtClean="0"/>
              <a:t>‹#›</a:t>
            </a:fld>
            <a:endParaRPr lang="en-US"/>
          </a:p>
        </p:txBody>
      </p:sp>
    </p:spTree>
    <p:extLst>
      <p:ext uri="{BB962C8B-B14F-4D97-AF65-F5344CB8AC3E}">
        <p14:creationId xmlns:p14="http://schemas.microsoft.com/office/powerpoint/2010/main" val="726352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D49B7-B30F-4E4A-B9C8-5BF41B7DE2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D4985F-8D9F-48AA-89AD-E4426F3075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C9E243-B984-4C0A-9FE3-85886A6799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FB8A03-C7BF-48BD-9AE5-D51FCB64D005}"/>
              </a:ext>
            </a:extLst>
          </p:cNvPr>
          <p:cNvSpPr>
            <a:spLocks noGrp="1"/>
          </p:cNvSpPr>
          <p:nvPr>
            <p:ph type="dt" sz="half" idx="10"/>
          </p:nvPr>
        </p:nvSpPr>
        <p:spPr/>
        <p:txBody>
          <a:bodyPr/>
          <a:lstStyle/>
          <a:p>
            <a:fld id="{C40AB5AD-6DCF-4A80-B336-2E9D34032BC3}" type="datetimeFigureOut">
              <a:rPr lang="en-US" smtClean="0"/>
              <a:t>10/28/20</a:t>
            </a:fld>
            <a:endParaRPr lang="en-US"/>
          </a:p>
        </p:txBody>
      </p:sp>
      <p:sp>
        <p:nvSpPr>
          <p:cNvPr id="6" name="Footer Placeholder 5">
            <a:extLst>
              <a:ext uri="{FF2B5EF4-FFF2-40B4-BE49-F238E27FC236}">
                <a16:creationId xmlns:a16="http://schemas.microsoft.com/office/drawing/2014/main" id="{A795AAB0-9235-4003-94C6-43538533FE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09C2F6-DE7E-4A7B-9F72-DD8B65FBB1BC}"/>
              </a:ext>
            </a:extLst>
          </p:cNvPr>
          <p:cNvSpPr>
            <a:spLocks noGrp="1"/>
          </p:cNvSpPr>
          <p:nvPr>
            <p:ph type="sldNum" sz="quarter" idx="12"/>
          </p:nvPr>
        </p:nvSpPr>
        <p:spPr/>
        <p:txBody>
          <a:bodyPr/>
          <a:lstStyle/>
          <a:p>
            <a:fld id="{67DB06D8-86FB-4C1A-A0EA-93BE996EE889}" type="slidenum">
              <a:rPr lang="en-US" smtClean="0"/>
              <a:t>‹#›</a:t>
            </a:fld>
            <a:endParaRPr lang="en-US"/>
          </a:p>
        </p:txBody>
      </p:sp>
    </p:spTree>
    <p:extLst>
      <p:ext uri="{BB962C8B-B14F-4D97-AF65-F5344CB8AC3E}">
        <p14:creationId xmlns:p14="http://schemas.microsoft.com/office/powerpoint/2010/main" val="648579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8C5F84-7D98-4EC5-87CA-E667B357C0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33B072-9D13-4721-8F5D-368DFC3695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721FFC-83FD-40BA-B630-E9A4233063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0AB5AD-6DCF-4A80-B336-2E9D34032BC3}" type="datetimeFigureOut">
              <a:rPr lang="en-US" smtClean="0"/>
              <a:t>10/28/20</a:t>
            </a:fld>
            <a:endParaRPr lang="en-US"/>
          </a:p>
        </p:txBody>
      </p:sp>
      <p:sp>
        <p:nvSpPr>
          <p:cNvPr id="5" name="Footer Placeholder 4">
            <a:extLst>
              <a:ext uri="{FF2B5EF4-FFF2-40B4-BE49-F238E27FC236}">
                <a16:creationId xmlns:a16="http://schemas.microsoft.com/office/drawing/2014/main" id="{C8682356-5AF4-4567-A4AC-4DA63D9A9A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B64089-455A-4B39-BA5A-29336D4BE4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DB06D8-86FB-4C1A-A0EA-93BE996EE889}" type="slidenum">
              <a:rPr lang="en-US" smtClean="0"/>
              <a:t>‹#›</a:t>
            </a:fld>
            <a:endParaRPr lang="en-US"/>
          </a:p>
        </p:txBody>
      </p:sp>
    </p:spTree>
    <p:extLst>
      <p:ext uri="{BB962C8B-B14F-4D97-AF65-F5344CB8AC3E}">
        <p14:creationId xmlns:p14="http://schemas.microsoft.com/office/powerpoint/2010/main" val="3061829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www.macrotrends.net/countries/USA/united-states/fertility-rate" TargetMode="External"/><Relationship Id="rId7" Type="http://schemas.openxmlformats.org/officeDocument/2006/relationships/hyperlink" Target="https://data.cdc.gov/NCHS/NCHS-Birth-Rates-for-Females-by-Age-Group-United-S/yt7u-eiyg/data"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www.census.gov/library/publications/2011/compendia/statab/131ed/births-deaths-marriages-divorces.html" TargetMode="External"/><Relationship Id="rId5" Type="http://schemas.openxmlformats.org/officeDocument/2006/relationships/hyperlink" Target="https://www.cdc.gov/nchs/nvss/cohort_fertility_tables.htm" TargetMode="External"/><Relationship Id="rId4" Type="http://schemas.openxmlformats.org/officeDocument/2006/relationships/hyperlink" Target="https://population.un.org/wpp2019/Download/Standard/Interpolated/"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C2780E2-1B9F-45EF-B785-2E59B949FFED}"/>
              </a:ext>
            </a:extLst>
          </p:cNvPr>
          <p:cNvSpPr>
            <a:spLocks noGrp="1"/>
          </p:cNvSpPr>
          <p:nvPr>
            <p:ph type="ctrTitle"/>
          </p:nvPr>
        </p:nvSpPr>
        <p:spPr>
          <a:xfrm>
            <a:off x="3045368" y="2043663"/>
            <a:ext cx="6105194" cy="2031055"/>
          </a:xfrm>
        </p:spPr>
        <p:txBody>
          <a:bodyPr>
            <a:normAutofit/>
          </a:bodyPr>
          <a:lstStyle/>
          <a:p>
            <a:r>
              <a:rPr lang="en-US">
                <a:solidFill>
                  <a:srgbClr val="FFFFFF"/>
                </a:solidFill>
              </a:rPr>
              <a:t>Fertility Rates in the US </a:t>
            </a:r>
          </a:p>
        </p:txBody>
      </p:sp>
      <p:sp>
        <p:nvSpPr>
          <p:cNvPr id="3" name="Subtitle 2">
            <a:extLst>
              <a:ext uri="{FF2B5EF4-FFF2-40B4-BE49-F238E27FC236}">
                <a16:creationId xmlns:a16="http://schemas.microsoft.com/office/drawing/2014/main" id="{CEFFCF90-FAA3-4AAF-8629-384DF5870E3C}"/>
              </a:ext>
            </a:extLst>
          </p:cNvPr>
          <p:cNvSpPr>
            <a:spLocks noGrp="1"/>
          </p:cNvSpPr>
          <p:nvPr>
            <p:ph type="subTitle" idx="1"/>
          </p:nvPr>
        </p:nvSpPr>
        <p:spPr>
          <a:xfrm>
            <a:off x="3045368" y="4074718"/>
            <a:ext cx="6105194" cy="682079"/>
          </a:xfrm>
        </p:spPr>
        <p:txBody>
          <a:bodyPr>
            <a:normAutofit/>
          </a:bodyPr>
          <a:lstStyle/>
          <a:p>
            <a:r>
              <a:rPr lang="en-US" sz="2000">
                <a:solidFill>
                  <a:srgbClr val="FFFFFF"/>
                </a:solidFill>
              </a:rPr>
              <a:t>By Vanessa Lee, Jeremy Jackson, Natalie Avilies , Issac Marinez, Yan Kong, and Devin Bankston</a:t>
            </a:r>
          </a:p>
        </p:txBody>
      </p:sp>
    </p:spTree>
    <p:extLst>
      <p:ext uri="{BB962C8B-B14F-4D97-AF65-F5344CB8AC3E}">
        <p14:creationId xmlns:p14="http://schemas.microsoft.com/office/powerpoint/2010/main" val="2655781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C92CD98-C710-4DBD-B149-B20F7E791441}"/>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Education</a:t>
            </a:r>
          </a:p>
        </p:txBody>
      </p:sp>
      <p:sp>
        <p:nvSpPr>
          <p:cNvPr id="3" name="Content Placeholder 2">
            <a:extLst>
              <a:ext uri="{FF2B5EF4-FFF2-40B4-BE49-F238E27FC236}">
                <a16:creationId xmlns:a16="http://schemas.microsoft.com/office/drawing/2014/main" id="{3A551131-E66C-48D7-A8A8-EE5B017BB8BE}"/>
              </a:ext>
            </a:extLst>
          </p:cNvPr>
          <p:cNvSpPr>
            <a:spLocks noGrp="1"/>
          </p:cNvSpPr>
          <p:nvPr>
            <p:ph idx="1"/>
          </p:nvPr>
        </p:nvSpPr>
        <p:spPr>
          <a:xfrm>
            <a:off x="1028700" y="2895542"/>
            <a:ext cx="9983922" cy="1998576"/>
          </a:xfrm>
        </p:spPr>
        <p:txBody>
          <a:bodyPr>
            <a:normAutofit/>
          </a:bodyPr>
          <a:lstStyle/>
          <a:p>
            <a:r>
              <a:rPr lang="en-US" sz="2000" dirty="0">
                <a:solidFill>
                  <a:srgbClr val="000000"/>
                </a:solidFill>
              </a:rPr>
              <a:t>We are comparing the levels of education to the amount of children that are born.  This is being quantified but looking into the education levels of women at the time of birth to identify who is more likely to have more children this has taken place by comparing the levels of education from grade school, high school and college. </a:t>
            </a:r>
          </a:p>
          <a:p>
            <a:endParaRPr lang="en-US" sz="2000" dirty="0">
              <a:solidFill>
                <a:srgbClr val="000000"/>
              </a:solidFill>
            </a:endParaRPr>
          </a:p>
          <a:p>
            <a:endParaRPr lang="en-US" sz="2000" dirty="0">
              <a:solidFill>
                <a:srgbClr val="000000"/>
              </a:solidFill>
            </a:endParaRPr>
          </a:p>
        </p:txBody>
      </p:sp>
    </p:spTree>
    <p:extLst>
      <p:ext uri="{BB962C8B-B14F-4D97-AF65-F5344CB8AC3E}">
        <p14:creationId xmlns:p14="http://schemas.microsoft.com/office/powerpoint/2010/main" val="4294574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 name="Rectangle 2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A278758-AF71-4B1F-A9DF-7F800481157E}"/>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Education Hypothesis</a:t>
            </a:r>
          </a:p>
        </p:txBody>
      </p:sp>
      <p:graphicFrame>
        <p:nvGraphicFramePr>
          <p:cNvPr id="12" name="Content Placeholder 2">
            <a:extLst>
              <a:ext uri="{FF2B5EF4-FFF2-40B4-BE49-F238E27FC236}">
                <a16:creationId xmlns:a16="http://schemas.microsoft.com/office/drawing/2014/main" id="{70B818A9-29AE-46DF-9C37-10590D7DAB55}"/>
              </a:ext>
            </a:extLst>
          </p:cNvPr>
          <p:cNvGraphicFramePr>
            <a:graphicFrameLocks noGrp="1"/>
          </p:cNvGraphicFramePr>
          <p:nvPr>
            <p:ph idx="1"/>
            <p:extLst>
              <p:ext uri="{D42A27DB-BD31-4B8C-83A1-F6EECF244321}">
                <p14:modId xmlns:p14="http://schemas.microsoft.com/office/powerpoint/2010/main" val="3249322579"/>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58025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B3E1CB3-D102-474C-920D-8A0B65AF570F}"/>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Age</a:t>
            </a:r>
          </a:p>
        </p:txBody>
      </p:sp>
      <p:sp>
        <p:nvSpPr>
          <p:cNvPr id="3" name="Content Placeholder 2">
            <a:extLst>
              <a:ext uri="{FF2B5EF4-FFF2-40B4-BE49-F238E27FC236}">
                <a16:creationId xmlns:a16="http://schemas.microsoft.com/office/drawing/2014/main" id="{F263D94E-C40A-40D1-9994-CFEFEACBA35F}"/>
              </a:ext>
            </a:extLst>
          </p:cNvPr>
          <p:cNvSpPr>
            <a:spLocks noGrp="1"/>
          </p:cNvSpPr>
          <p:nvPr>
            <p:ph idx="1"/>
          </p:nvPr>
        </p:nvSpPr>
        <p:spPr>
          <a:xfrm>
            <a:off x="1179226" y="3092970"/>
            <a:ext cx="9833548" cy="2693976"/>
          </a:xfrm>
        </p:spPr>
        <p:txBody>
          <a:bodyPr>
            <a:normAutofit/>
          </a:bodyPr>
          <a:lstStyle/>
          <a:p>
            <a:r>
              <a:rPr lang="en-US" sz="2000" dirty="0">
                <a:solidFill>
                  <a:srgbClr val="000000"/>
                </a:solidFill>
              </a:rPr>
              <a:t>The age all question to what is an acceptable age for child birthing also if age possesses a major role in the rates of fertility in women in the United States. This analysis was used in gathering ages of the  women at the time of childbirth. In this we can see who is more likely to have children based on age. </a:t>
            </a:r>
          </a:p>
        </p:txBody>
      </p:sp>
    </p:spTree>
    <p:extLst>
      <p:ext uri="{BB962C8B-B14F-4D97-AF65-F5344CB8AC3E}">
        <p14:creationId xmlns:p14="http://schemas.microsoft.com/office/powerpoint/2010/main" val="2325863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FBE2445-A97F-4609-9511-27824CDCC25A}"/>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Age Hypothesis</a:t>
            </a:r>
          </a:p>
        </p:txBody>
      </p:sp>
      <p:graphicFrame>
        <p:nvGraphicFramePr>
          <p:cNvPr id="12" name="Content Placeholder 2">
            <a:extLst>
              <a:ext uri="{FF2B5EF4-FFF2-40B4-BE49-F238E27FC236}">
                <a16:creationId xmlns:a16="http://schemas.microsoft.com/office/drawing/2014/main" id="{C2763DFD-6F3F-483F-AC87-292CC1CA92BE}"/>
              </a:ext>
            </a:extLst>
          </p:cNvPr>
          <p:cNvGraphicFramePr>
            <a:graphicFrameLocks noGrp="1"/>
          </p:cNvGraphicFramePr>
          <p:nvPr>
            <p:ph idx="1"/>
            <p:extLst>
              <p:ext uri="{D42A27DB-BD31-4B8C-83A1-F6EECF244321}">
                <p14:modId xmlns:p14="http://schemas.microsoft.com/office/powerpoint/2010/main" val="2605401395"/>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51930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FE225B1-C31E-46AC-84B1-4AE6EA846934}"/>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Where Is The Data Coming From…</a:t>
            </a:r>
          </a:p>
        </p:txBody>
      </p:sp>
      <p:sp>
        <p:nvSpPr>
          <p:cNvPr id="3" name="Content Placeholder 2">
            <a:extLst>
              <a:ext uri="{FF2B5EF4-FFF2-40B4-BE49-F238E27FC236}">
                <a16:creationId xmlns:a16="http://schemas.microsoft.com/office/drawing/2014/main" id="{B672C11A-EB7D-4D4D-BC7D-28CC8BEB1E0F}"/>
              </a:ext>
            </a:extLst>
          </p:cNvPr>
          <p:cNvSpPr>
            <a:spLocks noGrp="1"/>
          </p:cNvSpPr>
          <p:nvPr>
            <p:ph idx="1"/>
          </p:nvPr>
        </p:nvSpPr>
        <p:spPr>
          <a:xfrm>
            <a:off x="6090574" y="801866"/>
            <a:ext cx="5306084" cy="5230634"/>
          </a:xfrm>
        </p:spPr>
        <p:txBody>
          <a:bodyPr anchor="ctr">
            <a:normAutofit/>
          </a:bodyPr>
          <a:lstStyle/>
          <a:p>
            <a:r>
              <a:rPr lang="en-US" sz="2400">
                <a:solidFill>
                  <a:srgbClr val="000000"/>
                </a:solidFill>
                <a:hlinkClick r:id="rId3"/>
              </a:rPr>
              <a:t>https://www.macrotrends.net/countries/USA/united-states/fertility-rate</a:t>
            </a:r>
            <a:endParaRPr lang="en-US" sz="2400">
              <a:solidFill>
                <a:srgbClr val="000000"/>
              </a:solidFill>
            </a:endParaRPr>
          </a:p>
          <a:p>
            <a:r>
              <a:rPr lang="en-US" sz="2400">
                <a:solidFill>
                  <a:srgbClr val="000000"/>
                </a:solidFill>
                <a:hlinkClick r:id="rId4"/>
              </a:rPr>
              <a:t>https://population.un.org/wpp2019/Download/Standard/Interpolated/</a:t>
            </a:r>
            <a:endParaRPr lang="en-US" sz="2400">
              <a:solidFill>
                <a:srgbClr val="000000"/>
              </a:solidFill>
            </a:endParaRPr>
          </a:p>
          <a:p>
            <a:r>
              <a:rPr lang="en-US" sz="2400">
                <a:solidFill>
                  <a:srgbClr val="000000"/>
                </a:solidFill>
                <a:hlinkClick r:id="rId5"/>
              </a:rPr>
              <a:t>https://www.cdc.gov/nchs/nvss/cohort_fertility_tables.htm</a:t>
            </a:r>
            <a:endParaRPr lang="en-US" sz="2400">
              <a:solidFill>
                <a:srgbClr val="000000"/>
              </a:solidFill>
            </a:endParaRPr>
          </a:p>
          <a:p>
            <a:r>
              <a:rPr lang="en-US" sz="2400">
                <a:solidFill>
                  <a:srgbClr val="000000"/>
                </a:solidFill>
                <a:hlinkClick r:id="rId6"/>
              </a:rPr>
              <a:t>https://www.census.gov/library/publications/2011/compendia/statab/131ed/births-deaths-marriages-divorces.html</a:t>
            </a:r>
            <a:endParaRPr lang="en-US" sz="2400">
              <a:solidFill>
                <a:srgbClr val="000000"/>
              </a:solidFill>
            </a:endParaRPr>
          </a:p>
          <a:p>
            <a:r>
              <a:rPr lang="en-US" sz="2400">
                <a:solidFill>
                  <a:srgbClr val="000000"/>
                </a:solidFill>
                <a:hlinkClick r:id="rId7"/>
              </a:rPr>
              <a:t>https://data.cdc.gov/NCHS/NCHS-Birth-Rates-for-Females-by-Age-Group-United-S/yt7u-eiyg/data</a:t>
            </a:r>
            <a:endParaRPr lang="en-US" sz="2400">
              <a:solidFill>
                <a:srgbClr val="000000"/>
              </a:solidFill>
            </a:endParaRPr>
          </a:p>
          <a:p>
            <a:endParaRPr lang="en-US" sz="2400">
              <a:solidFill>
                <a:srgbClr val="000000"/>
              </a:solidFill>
            </a:endParaRPr>
          </a:p>
        </p:txBody>
      </p:sp>
    </p:spTree>
    <p:extLst>
      <p:ext uri="{BB962C8B-B14F-4D97-AF65-F5344CB8AC3E}">
        <p14:creationId xmlns:p14="http://schemas.microsoft.com/office/powerpoint/2010/main" val="629913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FB9EE9F-0238-4EF5-B713-5BDAAC0C5A7F}"/>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Challenges We Faced</a:t>
            </a:r>
          </a:p>
        </p:txBody>
      </p:sp>
      <p:sp>
        <p:nvSpPr>
          <p:cNvPr id="3" name="Content Placeholder 2">
            <a:extLst>
              <a:ext uri="{FF2B5EF4-FFF2-40B4-BE49-F238E27FC236}">
                <a16:creationId xmlns:a16="http://schemas.microsoft.com/office/drawing/2014/main" id="{D087CA9E-0D5E-47A6-A22A-10F7E0221C67}"/>
              </a:ext>
            </a:extLst>
          </p:cNvPr>
          <p:cNvSpPr>
            <a:spLocks noGrp="1"/>
          </p:cNvSpPr>
          <p:nvPr>
            <p:ph idx="1"/>
          </p:nvPr>
        </p:nvSpPr>
        <p:spPr>
          <a:xfrm>
            <a:off x="6090574" y="801866"/>
            <a:ext cx="5306084" cy="5230634"/>
          </a:xfrm>
        </p:spPr>
        <p:txBody>
          <a:bodyPr anchor="ctr">
            <a:normAutofit/>
          </a:bodyPr>
          <a:lstStyle/>
          <a:p>
            <a:r>
              <a:rPr lang="en-US" sz="2200" dirty="0">
                <a:solidFill>
                  <a:srgbClr val="000000"/>
                </a:solidFill>
              </a:rPr>
              <a:t>CSV files and API’s from 1919 to present –was complex and appeared to be incomplete</a:t>
            </a:r>
          </a:p>
          <a:p>
            <a:r>
              <a:rPr lang="en-US" sz="2200" dirty="0">
                <a:solidFill>
                  <a:srgbClr val="000000"/>
                </a:solidFill>
              </a:rPr>
              <a:t>Ethnicity – until 1986 the Census only tracked Black and White races. Therefore, data involving other ethnic groups were missing.</a:t>
            </a:r>
          </a:p>
          <a:p>
            <a:r>
              <a:rPr lang="en-US" sz="2200" dirty="0">
                <a:solidFill>
                  <a:srgbClr val="000000"/>
                </a:solidFill>
              </a:rPr>
              <a:t>Income Ranges – Tracking the income of women was difficult since many were not working until the mid 1940’s.</a:t>
            </a:r>
          </a:p>
        </p:txBody>
      </p:sp>
    </p:spTree>
    <p:extLst>
      <p:ext uri="{BB962C8B-B14F-4D97-AF65-F5344CB8AC3E}">
        <p14:creationId xmlns:p14="http://schemas.microsoft.com/office/powerpoint/2010/main" val="1141851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E4BA973-BC90-425A-9C54-FDFFEC4E4169}"/>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Challenges Continued….</a:t>
            </a:r>
          </a:p>
        </p:txBody>
      </p:sp>
      <p:sp>
        <p:nvSpPr>
          <p:cNvPr id="3" name="Content Placeholder 2">
            <a:extLst>
              <a:ext uri="{FF2B5EF4-FFF2-40B4-BE49-F238E27FC236}">
                <a16:creationId xmlns:a16="http://schemas.microsoft.com/office/drawing/2014/main" id="{AC18B835-D781-4B37-92AE-881D14A402ED}"/>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rPr>
              <a:t>Information regarding demographic's such as location or states, made it almost impossible to correlate and merge. Therefore we discarded the linkage between race and location.</a:t>
            </a:r>
          </a:p>
          <a:p>
            <a:endParaRPr lang="en-US" sz="2400" dirty="0">
              <a:solidFill>
                <a:srgbClr val="000000"/>
              </a:solidFill>
            </a:endParaRPr>
          </a:p>
        </p:txBody>
      </p:sp>
    </p:spTree>
    <p:extLst>
      <p:ext uri="{BB962C8B-B14F-4D97-AF65-F5344CB8AC3E}">
        <p14:creationId xmlns:p14="http://schemas.microsoft.com/office/powerpoint/2010/main" val="2763662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4880B99-7054-46FA-8535-92A2C7EB728C}"/>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Goals For This Analysis</a:t>
            </a:r>
          </a:p>
        </p:txBody>
      </p:sp>
      <p:sp>
        <p:nvSpPr>
          <p:cNvPr id="3" name="Content Placeholder 2">
            <a:extLst>
              <a:ext uri="{FF2B5EF4-FFF2-40B4-BE49-F238E27FC236}">
                <a16:creationId xmlns:a16="http://schemas.microsoft.com/office/drawing/2014/main" id="{6DF774A9-5889-49FF-9534-C50EACE7E268}"/>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rPr>
              <a:t>To determine the fertility rates in the U.S. and to better understand the determining factors of the fluctuating data</a:t>
            </a:r>
          </a:p>
          <a:p>
            <a:r>
              <a:rPr lang="en-US" sz="2400" dirty="0">
                <a:solidFill>
                  <a:srgbClr val="000000"/>
                </a:solidFill>
              </a:rPr>
              <a:t> Social factors / Living Arraignment</a:t>
            </a:r>
          </a:p>
          <a:p>
            <a:r>
              <a:rPr lang="en-US" sz="2400" dirty="0">
                <a:solidFill>
                  <a:srgbClr val="000000"/>
                </a:solidFill>
              </a:rPr>
              <a:t> Education</a:t>
            </a:r>
          </a:p>
          <a:p>
            <a:r>
              <a:rPr lang="en-US" sz="2400" dirty="0">
                <a:solidFill>
                  <a:srgbClr val="000000"/>
                </a:solidFill>
              </a:rPr>
              <a:t> Marital status</a:t>
            </a:r>
          </a:p>
          <a:p>
            <a:r>
              <a:rPr lang="en-US" sz="2400" dirty="0">
                <a:solidFill>
                  <a:srgbClr val="000000"/>
                </a:solidFill>
              </a:rPr>
              <a:t>Age</a:t>
            </a:r>
          </a:p>
        </p:txBody>
      </p:sp>
    </p:spTree>
    <p:extLst>
      <p:ext uri="{BB962C8B-B14F-4D97-AF65-F5344CB8AC3E}">
        <p14:creationId xmlns:p14="http://schemas.microsoft.com/office/powerpoint/2010/main" val="59416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6E36223-A5CF-4270-92E0-C14CBBD6E511}"/>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Living Arrangements</a:t>
            </a:r>
          </a:p>
        </p:txBody>
      </p:sp>
      <p:sp>
        <p:nvSpPr>
          <p:cNvPr id="3" name="Content Placeholder 2">
            <a:extLst>
              <a:ext uri="{FF2B5EF4-FFF2-40B4-BE49-F238E27FC236}">
                <a16:creationId xmlns:a16="http://schemas.microsoft.com/office/drawing/2014/main" id="{F002F027-C29E-4C83-8689-53D9299DC3DC}"/>
              </a:ext>
            </a:extLst>
          </p:cNvPr>
          <p:cNvSpPr>
            <a:spLocks noGrp="1"/>
          </p:cNvSpPr>
          <p:nvPr>
            <p:ph idx="1"/>
          </p:nvPr>
        </p:nvSpPr>
        <p:spPr>
          <a:xfrm>
            <a:off x="1179226" y="3092970"/>
            <a:ext cx="9833548" cy="2693976"/>
          </a:xfrm>
        </p:spPr>
        <p:txBody>
          <a:bodyPr>
            <a:normAutofit/>
          </a:bodyPr>
          <a:lstStyle/>
          <a:p>
            <a:r>
              <a:rPr lang="en-US" sz="2000" dirty="0">
                <a:solidFill>
                  <a:srgbClr val="000000"/>
                </a:solidFill>
              </a:rPr>
              <a:t>Social status we are defining as  l comparing living arrangements and how that may impact the rates of fertility in society of the past to present (or at least as much as the data produces). This is done by comparing the where and whom  the women giving birth are residing. Examples are staying with parents or family, living alone or homeless.</a:t>
            </a:r>
          </a:p>
          <a:p>
            <a:endParaRPr lang="en-US" sz="2000" dirty="0">
              <a:solidFill>
                <a:srgbClr val="000000"/>
              </a:solidFill>
            </a:endParaRPr>
          </a:p>
        </p:txBody>
      </p:sp>
    </p:spTree>
    <p:extLst>
      <p:ext uri="{BB962C8B-B14F-4D97-AF65-F5344CB8AC3E}">
        <p14:creationId xmlns:p14="http://schemas.microsoft.com/office/powerpoint/2010/main" val="4102293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D27A22A-A519-4A97-8BAB-454822706067}"/>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Living Arrangements Hypothesis</a:t>
            </a:r>
          </a:p>
        </p:txBody>
      </p:sp>
      <p:graphicFrame>
        <p:nvGraphicFramePr>
          <p:cNvPr id="12" name="Content Placeholder 2">
            <a:extLst>
              <a:ext uri="{FF2B5EF4-FFF2-40B4-BE49-F238E27FC236}">
                <a16:creationId xmlns:a16="http://schemas.microsoft.com/office/drawing/2014/main" id="{6AA89774-40B0-4999-B460-49C268571C49}"/>
              </a:ext>
            </a:extLst>
          </p:cNvPr>
          <p:cNvGraphicFramePr>
            <a:graphicFrameLocks noGrp="1"/>
          </p:cNvGraphicFramePr>
          <p:nvPr>
            <p:ph idx="1"/>
            <p:extLst>
              <p:ext uri="{D42A27DB-BD31-4B8C-83A1-F6EECF244321}">
                <p14:modId xmlns:p14="http://schemas.microsoft.com/office/powerpoint/2010/main" val="2698024707"/>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75448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DABDA28-7D5A-419E-9DB4-E4244AE36210}"/>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Marital Status </a:t>
            </a:r>
          </a:p>
        </p:txBody>
      </p:sp>
      <p:sp>
        <p:nvSpPr>
          <p:cNvPr id="3" name="Content Placeholder 2">
            <a:extLst>
              <a:ext uri="{FF2B5EF4-FFF2-40B4-BE49-F238E27FC236}">
                <a16:creationId xmlns:a16="http://schemas.microsoft.com/office/drawing/2014/main" id="{43C782FD-2747-4507-9767-528BD509C3F5}"/>
              </a:ext>
            </a:extLst>
          </p:cNvPr>
          <p:cNvSpPr>
            <a:spLocks noGrp="1"/>
          </p:cNvSpPr>
          <p:nvPr>
            <p:ph idx="1"/>
          </p:nvPr>
        </p:nvSpPr>
        <p:spPr>
          <a:xfrm>
            <a:off x="1179226" y="3092970"/>
            <a:ext cx="9833548" cy="2693976"/>
          </a:xfrm>
        </p:spPr>
        <p:txBody>
          <a:bodyPr>
            <a:normAutofit/>
          </a:bodyPr>
          <a:lstStyle/>
          <a:p>
            <a:r>
              <a:rPr lang="en-US" sz="2000" dirty="0">
                <a:solidFill>
                  <a:srgbClr val="000000"/>
                </a:solidFill>
              </a:rPr>
              <a:t>To determine the what and how marital status impacts the rates of fertility in women in the given range. In this section we are looking in to determining if married women are more likely to experience child-birth them women of single, widowed, or any other marital status.</a:t>
            </a:r>
          </a:p>
          <a:p>
            <a:endParaRPr lang="en-US" sz="2000" dirty="0">
              <a:solidFill>
                <a:srgbClr val="000000"/>
              </a:solidFill>
            </a:endParaRPr>
          </a:p>
        </p:txBody>
      </p:sp>
    </p:spTree>
    <p:extLst>
      <p:ext uri="{BB962C8B-B14F-4D97-AF65-F5344CB8AC3E}">
        <p14:creationId xmlns:p14="http://schemas.microsoft.com/office/powerpoint/2010/main" val="392207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4D07750-6A25-47ED-9AFA-85CA4E7B4080}"/>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Marital Status – Hypothesis </a:t>
            </a:r>
          </a:p>
        </p:txBody>
      </p:sp>
      <p:graphicFrame>
        <p:nvGraphicFramePr>
          <p:cNvPr id="12" name="Content Placeholder 2">
            <a:extLst>
              <a:ext uri="{FF2B5EF4-FFF2-40B4-BE49-F238E27FC236}">
                <a16:creationId xmlns:a16="http://schemas.microsoft.com/office/drawing/2014/main" id="{5C40C7AF-C801-45F7-A360-3E92C05C7A95}"/>
              </a:ext>
            </a:extLst>
          </p:cNvPr>
          <p:cNvGraphicFramePr>
            <a:graphicFrameLocks noGrp="1"/>
          </p:cNvGraphicFramePr>
          <p:nvPr>
            <p:ph idx="1"/>
            <p:extLst>
              <p:ext uri="{D42A27DB-BD31-4B8C-83A1-F6EECF244321}">
                <p14:modId xmlns:p14="http://schemas.microsoft.com/office/powerpoint/2010/main" val="156939342"/>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295652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674</Words>
  <Application>Microsoft Macintosh PowerPoint</Application>
  <PresentationFormat>Widescreen</PresentationFormat>
  <Paragraphs>40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Fertility Rates in the US </vt:lpstr>
      <vt:lpstr>Where Is The Data Coming From…</vt:lpstr>
      <vt:lpstr>Challenges We Faced</vt:lpstr>
      <vt:lpstr>Challenges Continued….</vt:lpstr>
      <vt:lpstr>Goals For This Analysis</vt:lpstr>
      <vt:lpstr>Living Arrangements</vt:lpstr>
      <vt:lpstr>Living Arrangements Hypothesis</vt:lpstr>
      <vt:lpstr>Marital Status </vt:lpstr>
      <vt:lpstr>Marital Status – Hypothesis </vt:lpstr>
      <vt:lpstr>Education</vt:lpstr>
      <vt:lpstr>Education Hypothesis</vt:lpstr>
      <vt:lpstr>Age</vt:lpstr>
      <vt:lpstr>Age Hypothesis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Fertility Rates in the US </dc:title>
  <dc:creator>Devin Bankston</dc:creator>
  <cp:lastModifiedBy>Isaac Martinez</cp:lastModifiedBy>
  <cp:revision>3</cp:revision>
  <dcterms:created xsi:type="dcterms:W3CDTF">2020-10-24T21:06:54Z</dcterms:created>
  <dcterms:modified xsi:type="dcterms:W3CDTF">2020-10-28T22:32:18Z</dcterms:modified>
</cp:coreProperties>
</file>