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17189-1B49-4C40-8C13-E00A16DB8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11C28-4AFF-417A-B121-70C40AD56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6E432-6C43-4BE3-BF67-994626B9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AA0C4-4B90-4724-8C9E-C48F396F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8D28F-2D9C-421A-B582-A2E1EF9C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2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A8283-24A4-402E-9E96-BA87283A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4806A-6A83-4D17-BF26-CBCF25721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00655-E1BF-4ED9-A247-8882A2B9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6EB31-868B-49E9-9BC0-D61DAC3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6BDE1-00A7-41B0-95BD-B1FAA2B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2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2143F-56E6-4E55-9048-916CADCA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B6742-9F27-441D-BBFC-8BE6CC631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9F6CB-02A4-4EEA-9507-F29C698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BF6B8-D5E7-4103-B0E1-5AB3B464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648D0-6D55-4EE0-80C3-371BD358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BBF47-0FA3-4D59-8690-279AE9A5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F3626-03C4-485C-9489-0E14891C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A1956-2AA4-415E-9298-D3AA9AFC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E9AE7-D9C8-484D-ABF6-A22EBE2F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0A5F0-671C-4D4A-952B-6EF954B2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4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94D4-F8C4-4C2B-AC6B-F8FCFD84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4152D-3214-41FD-A825-B0D4FA3E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CA969-38AB-4294-9F3A-751BE681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DF653-44ED-4B35-949D-753C3C8B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BEC7A-662B-42B7-917B-370D2F22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0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62111-24E4-4A7B-A919-A0E72EB5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3700C-1001-4D37-B13B-D73FE9C6F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4CE9E-9BF4-4242-918D-D1DFEAC0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CD9CD-58C2-4A2E-AB55-2A293A34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305A8-37E0-4C9F-B69F-371F27E2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1395D-1887-4254-A748-906FE9C4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1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784E5-88AE-45CD-BC17-D544EB26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F503C-C413-4752-94E3-8A90169B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38FAB-E96F-49F4-80BC-9AB50B95E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D0F86-AC05-4E19-A334-CE3831F0C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D9B44D-A26A-4AE9-8F96-FA957566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189508-34D5-4F3A-AD39-517E7386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22F391-EAA0-42EA-883B-86898F0C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4AAA9F-0338-4362-BBA9-04F359EC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5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485E-79F9-4937-9EF2-A1EA3962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A3278-3988-403A-956E-944A4203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431528-E5ED-40EE-80C7-61399DE7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B8869-4FDF-4F6F-955A-C27684BA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13236-C3C7-4A93-BA5C-DB53B77B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F5DDE-DA66-4366-9DE4-F97B4210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C43DC-5AE2-4E45-A9C9-012E08C3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5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72EF4-A43D-4DAD-88B4-785B12F0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EDE83-E896-4A11-B97E-EAF97E2D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98DE6-2F48-4256-BC09-BE0FAD7C8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7C297-D664-492B-A9D3-DB14860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C5DA4-6CC2-4343-8620-F7CC5416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96174-11B9-41F2-BDF6-09742EE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64882-3E33-47A7-9940-69CA6B04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BE6FF9-2C97-43D4-BD57-BEC61F41C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C089E-49FA-4BA9-B293-E8A7353C9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75879-E9E8-4D20-A34F-C3AAB45E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38B04-623F-490F-B881-5D367491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9A9C5-4D9C-4132-97AA-ADAB4EFC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4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40D315-2B77-430B-B196-FE2E3D37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9CBA7-F693-4986-BAF5-3031DC73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81012-500D-43A5-A37B-FBD795B9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327F-60B7-4417-922E-572AC4DB289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E32A7-5F05-473B-B13E-3724A537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879F5-E5BA-48F2-9771-43727A7B1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176F-1FA0-4266-A5C4-ABFF47DA0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4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8E94AD4-9528-4BF5-BC45-1E2F0895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3705" y="2558626"/>
            <a:ext cx="4895850" cy="1740747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BCA04C7-2D4F-4A62-B09C-9C9628FEA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6845" y="1816493"/>
            <a:ext cx="3225014" cy="32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888BF-0E82-4426-9F0E-49FE846A2B57}"/>
              </a:ext>
            </a:extLst>
          </p:cNvPr>
          <p:cNvSpPr/>
          <p:nvPr/>
        </p:nvSpPr>
        <p:spPr>
          <a:xfrm>
            <a:off x="1175656" y="1508166"/>
            <a:ext cx="1803849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ClassProvider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B94AAF-C0E8-484D-A276-247AF5737C9B}"/>
              </a:ext>
            </a:extLst>
          </p:cNvPr>
          <p:cNvSpPr/>
          <p:nvPr/>
        </p:nvSpPr>
        <p:spPr>
          <a:xfrm>
            <a:off x="1175655" y="2898601"/>
            <a:ext cx="1803849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ValueProvider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86395C-6ECF-4768-A56E-C02E1CBD49A0}"/>
              </a:ext>
            </a:extLst>
          </p:cNvPr>
          <p:cNvSpPr/>
          <p:nvPr/>
        </p:nvSpPr>
        <p:spPr>
          <a:xfrm>
            <a:off x="1175655" y="4289037"/>
            <a:ext cx="1803849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FactoryProvider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6FB8EAE-D7C2-4903-95BF-1A551957596B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1175656" y="1900051"/>
            <a:ext cx="1" cy="278087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25B2EFA-8B7C-4215-B64C-5E5FE136DCF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77580" y="2291938"/>
            <a:ext cx="1" cy="6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六边形 22">
            <a:extLst>
              <a:ext uri="{FF2B5EF4-FFF2-40B4-BE49-F238E27FC236}">
                <a16:creationId xmlns:a16="http://schemas.microsoft.com/office/drawing/2014/main" id="{F96848E8-A6A3-4A51-AAB0-29308AA04347}"/>
              </a:ext>
            </a:extLst>
          </p:cNvPr>
          <p:cNvSpPr/>
          <p:nvPr/>
        </p:nvSpPr>
        <p:spPr>
          <a:xfrm>
            <a:off x="4777483" y="2712378"/>
            <a:ext cx="1499957" cy="1293066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IoC</a:t>
            </a:r>
            <a:r>
              <a:rPr lang="zh-CN" altLang="en-US" dirty="0"/>
              <a:t>容器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8960ECA-D6F5-4A6B-9C1B-8C6DA3877210}"/>
              </a:ext>
            </a:extLst>
          </p:cNvPr>
          <p:cNvSpPr/>
          <p:nvPr/>
        </p:nvSpPr>
        <p:spPr>
          <a:xfrm>
            <a:off x="7716993" y="1731445"/>
            <a:ext cx="2991002" cy="783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 err="1"/>
              <a:t>ClassProvider</a:t>
            </a:r>
            <a:r>
              <a:rPr lang="zh-CN" altLang="en-US" dirty="0"/>
              <a:t>和依赖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B597A13-ECEC-45D5-B509-117826F97BA5}"/>
              </a:ext>
            </a:extLst>
          </p:cNvPr>
          <p:cNvSpPr/>
          <p:nvPr/>
        </p:nvSpPr>
        <p:spPr>
          <a:xfrm>
            <a:off x="7594434" y="3429000"/>
            <a:ext cx="3236118" cy="783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注入依赖</a:t>
            </a:r>
            <a:r>
              <a:rPr lang="en-US" altLang="zh-CN" dirty="0"/>
              <a:t>(</a:t>
            </a:r>
            <a:r>
              <a:rPr lang="en-US" altLang="zh-CN" dirty="0" err="1"/>
              <a:t>ValueProvider</a:t>
            </a:r>
            <a:r>
              <a:rPr lang="en-US" altLang="zh-CN" dirty="0"/>
              <a:t>, </a:t>
            </a:r>
            <a:r>
              <a:rPr lang="en-US" altLang="zh-CN" dirty="0" err="1"/>
              <a:t>FactoryProvider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AFD76AC-5F1D-47EB-8427-98ED1425C355}"/>
              </a:ext>
            </a:extLst>
          </p:cNvPr>
          <p:cNvSpPr/>
          <p:nvPr/>
        </p:nvSpPr>
        <p:spPr>
          <a:xfrm>
            <a:off x="7975802" y="5256567"/>
            <a:ext cx="2473383" cy="783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ClassProvider</a:t>
            </a:r>
            <a:r>
              <a:rPr lang="zh-CN" altLang="en-US" dirty="0"/>
              <a:t>实例</a:t>
            </a:r>
          </a:p>
        </p:txBody>
      </p:sp>
      <p:sp>
        <p:nvSpPr>
          <p:cNvPr id="30" name="圆柱体 29">
            <a:extLst>
              <a:ext uri="{FF2B5EF4-FFF2-40B4-BE49-F238E27FC236}">
                <a16:creationId xmlns:a16="http://schemas.microsoft.com/office/drawing/2014/main" id="{86A0A2D4-D9B4-4928-9904-5ED6326DE084}"/>
              </a:ext>
            </a:extLst>
          </p:cNvPr>
          <p:cNvSpPr/>
          <p:nvPr/>
        </p:nvSpPr>
        <p:spPr>
          <a:xfrm>
            <a:off x="5005863" y="644468"/>
            <a:ext cx="1043195" cy="113015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46F2B1A-095B-412D-9B84-307E8C9E6F3C}"/>
              </a:ext>
            </a:extLst>
          </p:cNvPr>
          <p:cNvCxnSpPr>
            <a:cxnSpLocks/>
            <a:stCxn id="30" idx="4"/>
            <a:endCxn id="25" idx="0"/>
          </p:cNvCxnSpPr>
          <p:nvPr/>
        </p:nvCxnSpPr>
        <p:spPr>
          <a:xfrm>
            <a:off x="6049058" y="1209547"/>
            <a:ext cx="3163436" cy="52189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AC2EAD21-0D24-44CF-9EB2-F135C3B3231E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rot="16200000" flipH="1">
            <a:off x="6590797" y="-418868"/>
            <a:ext cx="3176418" cy="5303091"/>
          </a:xfrm>
          <a:prstGeom prst="bentConnector4">
            <a:avLst>
              <a:gd name="adj1" fmla="val -7197"/>
              <a:gd name="adj2" fmla="val 1043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037AFE1-C1B9-4B0F-BE4C-E12B7292D348}"/>
              </a:ext>
            </a:extLst>
          </p:cNvPr>
          <p:cNvCxnSpPr>
            <a:cxnSpLocks/>
            <a:stCxn id="4" idx="3"/>
            <a:endCxn id="23" idx="3"/>
          </p:cNvCxnSpPr>
          <p:nvPr/>
        </p:nvCxnSpPr>
        <p:spPr>
          <a:xfrm>
            <a:off x="2979505" y="1900052"/>
            <a:ext cx="1797978" cy="145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3B462AE-ADBC-471C-A6C6-778AA7776A45}"/>
              </a:ext>
            </a:extLst>
          </p:cNvPr>
          <p:cNvCxnSpPr>
            <a:stCxn id="6" idx="3"/>
            <a:endCxn id="23" idx="3"/>
          </p:cNvCxnSpPr>
          <p:nvPr/>
        </p:nvCxnSpPr>
        <p:spPr>
          <a:xfrm>
            <a:off x="2979504" y="3290487"/>
            <a:ext cx="1797979" cy="6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F8367B-865E-4DBF-99B0-B6CC37ED99DC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V="1">
            <a:off x="2979504" y="3358911"/>
            <a:ext cx="1797979" cy="13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9258706-6456-477F-A058-B4E1CC25C5B9}"/>
              </a:ext>
            </a:extLst>
          </p:cNvPr>
          <p:cNvSpPr/>
          <p:nvPr/>
        </p:nvSpPr>
        <p:spPr>
          <a:xfrm>
            <a:off x="4940333" y="5072809"/>
            <a:ext cx="1174253" cy="117425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36524B-9459-49E5-8D4E-188ECE4B3B1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527460" y="4005444"/>
            <a:ext cx="0" cy="10673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1FEDC27-7763-4E6E-B4F7-339C129D11FE}"/>
              </a:ext>
            </a:extLst>
          </p:cNvPr>
          <p:cNvCxnSpPr>
            <a:endCxn id="30" idx="3"/>
          </p:cNvCxnSpPr>
          <p:nvPr/>
        </p:nvCxnSpPr>
        <p:spPr>
          <a:xfrm flipV="1">
            <a:off x="5527459" y="1774626"/>
            <a:ext cx="2" cy="933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B2266AB-7D5C-439B-8930-5DFE4B4C9D5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9212493" y="2515217"/>
            <a:ext cx="1" cy="9137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19AC7F9-1C04-4CA1-8A94-2110D7E3C24B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9212493" y="4212772"/>
            <a:ext cx="1" cy="10437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CE73FB-23BF-451D-B6A1-905B9BB59E7D}"/>
              </a:ext>
            </a:extLst>
          </p:cNvPr>
          <p:cNvCxnSpPr>
            <a:stCxn id="29" idx="1"/>
            <a:endCxn id="46" idx="6"/>
          </p:cNvCxnSpPr>
          <p:nvPr/>
        </p:nvCxnSpPr>
        <p:spPr>
          <a:xfrm flipH="1">
            <a:off x="6114586" y="5648453"/>
            <a:ext cx="1861216" cy="114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EC487E4-503C-44CA-93D5-CF3C77F198BF}"/>
              </a:ext>
            </a:extLst>
          </p:cNvPr>
          <p:cNvSpPr txBox="1"/>
          <p:nvPr/>
        </p:nvSpPr>
        <p:spPr>
          <a:xfrm>
            <a:off x="5564461" y="2135827"/>
            <a:ext cx="96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5E466CF-6EDB-43A7-9B9B-A0CEA24EC3AB}"/>
              </a:ext>
            </a:extLst>
          </p:cNvPr>
          <p:cNvSpPr txBox="1"/>
          <p:nvPr/>
        </p:nvSpPr>
        <p:spPr>
          <a:xfrm>
            <a:off x="5716151" y="4588347"/>
            <a:ext cx="120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获取实例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0A2C2FF-F587-4FAD-B706-6EB847FE7199}"/>
              </a:ext>
            </a:extLst>
          </p:cNvPr>
          <p:cNvSpPr txBox="1"/>
          <p:nvPr/>
        </p:nvSpPr>
        <p:spPr>
          <a:xfrm>
            <a:off x="2227361" y="2436266"/>
            <a:ext cx="120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声明依赖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020F376-1840-4745-8190-4C219F504BB3}"/>
              </a:ext>
            </a:extLst>
          </p:cNvPr>
          <p:cNvSpPr txBox="1"/>
          <p:nvPr/>
        </p:nvSpPr>
        <p:spPr>
          <a:xfrm>
            <a:off x="3900348" y="3094545"/>
            <a:ext cx="461665" cy="14588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79EA815-E7AE-4D7D-8569-7B9401F61C3C}"/>
              </a:ext>
            </a:extLst>
          </p:cNvPr>
          <p:cNvSpPr txBox="1"/>
          <p:nvPr/>
        </p:nvSpPr>
        <p:spPr>
          <a:xfrm>
            <a:off x="396351" y="2899244"/>
            <a:ext cx="461665" cy="14588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声明依赖</a:t>
            </a:r>
          </a:p>
        </p:txBody>
      </p:sp>
    </p:spTree>
    <p:extLst>
      <p:ext uri="{BB962C8B-B14F-4D97-AF65-F5344CB8AC3E}">
        <p14:creationId xmlns:p14="http://schemas.microsoft.com/office/powerpoint/2010/main" val="362613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lihq151@chinaunicom.cn</dc:creator>
  <cp:lastModifiedBy>lihq151@chinaunicom.cn</cp:lastModifiedBy>
  <cp:revision>6</cp:revision>
  <dcterms:created xsi:type="dcterms:W3CDTF">2020-11-03T07:13:43Z</dcterms:created>
  <dcterms:modified xsi:type="dcterms:W3CDTF">2020-11-03T10:33:55Z</dcterms:modified>
</cp:coreProperties>
</file>