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646"/>
    <a:srgbClr val="5B9BD5"/>
    <a:srgbClr val="3C7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C3ED8-D3C8-4EAE-B82D-6813F4E30E5E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hu-HU"/>
        </a:p>
      </dgm:t>
    </dgm:pt>
    <dgm:pt modelId="{49EA73B6-DD75-4FCB-966D-0C259EAFFB98}">
      <dgm:prSet phldrT="[Szöveg]" custT="1"/>
      <dgm:spPr/>
      <dgm:t>
        <a:bodyPr/>
        <a:lstStyle/>
        <a:p>
          <a:r>
            <a:rPr lang="hu-HU" sz="1200" dirty="0">
              <a:latin typeface="Arial" panose="020B0604020202020204" pitchFamily="34" charset="0"/>
              <a:cs typeface="Arial" panose="020B0604020202020204" pitchFamily="34" charset="0"/>
            </a:rPr>
            <a:t>Taxi</a:t>
          </a:r>
        </a:p>
      </dgm:t>
    </dgm:pt>
    <dgm:pt modelId="{3785A64E-3292-4D43-A987-1A990456F5E1}" type="parTrans" cxnId="{CA1494DC-7611-42F3-BA4F-95176E4E7632}">
      <dgm:prSet/>
      <dgm:spPr/>
      <dgm:t>
        <a:bodyPr/>
        <a:lstStyle/>
        <a:p>
          <a:endParaRPr lang="hu-HU"/>
        </a:p>
      </dgm:t>
    </dgm:pt>
    <dgm:pt modelId="{02F02CEA-15D8-4DFC-9E7E-D7E2EBAE5D4E}" type="sibTrans" cxnId="{CA1494DC-7611-42F3-BA4F-95176E4E7632}">
      <dgm:prSet/>
      <dgm:spPr/>
      <dgm:t>
        <a:bodyPr/>
        <a:lstStyle/>
        <a:p>
          <a:endParaRPr lang="hu-HU"/>
        </a:p>
      </dgm:t>
    </dgm:pt>
    <dgm:pt modelId="{06BC36A4-A288-4ED8-9A9C-2518DC940616}">
      <dgm:prSet phldrT="[Szöveg]" custT="1"/>
      <dgm:spPr/>
      <dgm:t>
        <a:bodyPr/>
        <a:lstStyle/>
        <a:p>
          <a:r>
            <a:rPr lang="hu-HU" sz="1200" dirty="0">
              <a:latin typeface="Arial" panose="020B0604020202020204" pitchFamily="34" charset="0"/>
              <a:cs typeface="Arial" panose="020B0604020202020204" pitchFamily="34" charset="0"/>
            </a:rPr>
            <a:t>Busz</a:t>
          </a:r>
        </a:p>
      </dgm:t>
    </dgm:pt>
    <dgm:pt modelId="{2F1A60EC-E333-469B-8E82-2A7836ADF2D6}" type="parTrans" cxnId="{4911C48F-402E-437C-B87E-B9EC558DFBD0}">
      <dgm:prSet/>
      <dgm:spPr/>
      <dgm:t>
        <a:bodyPr/>
        <a:lstStyle/>
        <a:p>
          <a:endParaRPr lang="hu-HU"/>
        </a:p>
      </dgm:t>
    </dgm:pt>
    <dgm:pt modelId="{B440AD5C-5DF9-4991-830A-830391C2FDF4}" type="sibTrans" cxnId="{4911C48F-402E-437C-B87E-B9EC558DFBD0}">
      <dgm:prSet/>
      <dgm:spPr/>
      <dgm:t>
        <a:bodyPr/>
        <a:lstStyle/>
        <a:p>
          <a:endParaRPr lang="hu-HU"/>
        </a:p>
      </dgm:t>
    </dgm:pt>
    <dgm:pt modelId="{9B89178C-05BD-4BCF-9A4B-FA3E259D6D90}">
      <dgm:prSet phldrT="[Szöveg]" custT="1"/>
      <dgm:spPr/>
      <dgm:t>
        <a:bodyPr/>
        <a:lstStyle/>
        <a:p>
          <a:r>
            <a:rPr lang="hu-HU" sz="1200" dirty="0">
              <a:latin typeface="Arial" panose="020B0604020202020204" pitchFamily="34" charset="0"/>
              <a:cs typeface="Arial" panose="020B0604020202020204" pitchFamily="34" charset="0"/>
            </a:rPr>
            <a:t>Vonat</a:t>
          </a:r>
        </a:p>
      </dgm:t>
    </dgm:pt>
    <dgm:pt modelId="{3C5998E8-9A37-413A-A372-E56EFDEBCE8D}" type="parTrans" cxnId="{591C2060-E27E-4FB0-A9C1-36EE9AAB9F38}">
      <dgm:prSet/>
      <dgm:spPr/>
      <dgm:t>
        <a:bodyPr/>
        <a:lstStyle/>
        <a:p>
          <a:endParaRPr lang="hu-HU"/>
        </a:p>
      </dgm:t>
    </dgm:pt>
    <dgm:pt modelId="{ED1D80F1-AD28-40AB-B8A7-E6E776B14D38}" type="sibTrans" cxnId="{591C2060-E27E-4FB0-A9C1-36EE9AAB9F38}">
      <dgm:prSet/>
      <dgm:spPr/>
      <dgm:t>
        <a:bodyPr/>
        <a:lstStyle/>
        <a:p>
          <a:endParaRPr lang="hu-HU"/>
        </a:p>
      </dgm:t>
    </dgm:pt>
    <dgm:pt modelId="{359747C5-9E76-400F-88FF-FE4B0D0F5AA2}">
      <dgm:prSet phldrT="[Szöveg]" custT="1"/>
      <dgm:spPr/>
      <dgm:t>
        <a:bodyPr/>
        <a:lstStyle/>
        <a:p>
          <a:r>
            <a:rPr lang="hu-HU" sz="1200" dirty="0">
              <a:latin typeface="Arial" panose="020B0604020202020204" pitchFamily="34" charset="0"/>
              <a:cs typeface="Arial" panose="020B0604020202020204" pitchFamily="34" charset="0"/>
            </a:rPr>
            <a:t>Villamos</a:t>
          </a:r>
        </a:p>
      </dgm:t>
    </dgm:pt>
    <dgm:pt modelId="{1537DC5B-D982-4C09-88D7-A5EEB7EEDF06}" type="parTrans" cxnId="{60552A38-8432-4CD4-8113-CABD0083CB6F}">
      <dgm:prSet/>
      <dgm:spPr/>
      <dgm:t>
        <a:bodyPr/>
        <a:lstStyle/>
        <a:p>
          <a:endParaRPr lang="hu-HU"/>
        </a:p>
      </dgm:t>
    </dgm:pt>
    <dgm:pt modelId="{F9F78822-50CB-4421-8C46-7184B3AE52F8}" type="sibTrans" cxnId="{60552A38-8432-4CD4-8113-CABD0083CB6F}">
      <dgm:prSet/>
      <dgm:spPr/>
      <dgm:t>
        <a:bodyPr/>
        <a:lstStyle/>
        <a:p>
          <a:endParaRPr lang="hu-HU"/>
        </a:p>
      </dgm:t>
    </dgm:pt>
    <dgm:pt modelId="{01343BC1-7FD0-4ABE-B037-3BE05BB89DD9}">
      <dgm:prSet phldrT="[Szöveg]" custT="1"/>
      <dgm:spPr/>
      <dgm:t>
        <a:bodyPr/>
        <a:lstStyle/>
        <a:p>
          <a:r>
            <a:rPr lang="hu-HU" sz="1200" dirty="0">
              <a:latin typeface="Arial" panose="020B0604020202020204" pitchFamily="34" charset="0"/>
              <a:cs typeface="Arial" panose="020B0604020202020204" pitchFamily="34" charset="0"/>
            </a:rPr>
            <a:t>Metró</a:t>
          </a:r>
        </a:p>
      </dgm:t>
    </dgm:pt>
    <dgm:pt modelId="{84527B49-B61B-4038-9BAC-41402B639D67}" type="parTrans" cxnId="{63D639F0-5502-42A2-A1B8-7D11C55D3754}">
      <dgm:prSet/>
      <dgm:spPr/>
      <dgm:t>
        <a:bodyPr/>
        <a:lstStyle/>
        <a:p>
          <a:endParaRPr lang="hu-HU"/>
        </a:p>
      </dgm:t>
    </dgm:pt>
    <dgm:pt modelId="{4C574301-968F-4FB1-BBF5-7BA6043C4858}" type="sibTrans" cxnId="{63D639F0-5502-42A2-A1B8-7D11C55D3754}">
      <dgm:prSet/>
      <dgm:spPr/>
      <dgm:t>
        <a:bodyPr/>
        <a:lstStyle/>
        <a:p>
          <a:endParaRPr lang="hu-HU"/>
        </a:p>
      </dgm:t>
    </dgm:pt>
    <dgm:pt modelId="{93A1DB61-2A8E-48C0-8D44-834DA68E6381}">
      <dgm:prSet custT="1"/>
      <dgm:spPr/>
      <dgm:t>
        <a:bodyPr/>
        <a:lstStyle/>
        <a:p>
          <a:r>
            <a:rPr lang="hu-HU" sz="1200" dirty="0">
              <a:latin typeface="Arial" panose="020B0604020202020204" pitchFamily="34" charset="0"/>
              <a:cs typeface="Arial" panose="020B0604020202020204" pitchFamily="34" charset="0"/>
            </a:rPr>
            <a:t>Repülőgép</a:t>
          </a:r>
        </a:p>
      </dgm:t>
    </dgm:pt>
    <dgm:pt modelId="{58442EDF-3034-4628-9093-2B401268A487}" type="parTrans" cxnId="{01CDBB42-4451-48DA-BE47-AB56E6AE1E27}">
      <dgm:prSet/>
      <dgm:spPr/>
      <dgm:t>
        <a:bodyPr/>
        <a:lstStyle/>
        <a:p>
          <a:endParaRPr lang="hu-HU"/>
        </a:p>
      </dgm:t>
    </dgm:pt>
    <dgm:pt modelId="{5CC2916D-AD09-42A8-AE34-454B46323078}" type="sibTrans" cxnId="{01CDBB42-4451-48DA-BE47-AB56E6AE1E27}">
      <dgm:prSet/>
      <dgm:spPr/>
      <dgm:t>
        <a:bodyPr/>
        <a:lstStyle/>
        <a:p>
          <a:endParaRPr lang="hu-HU"/>
        </a:p>
      </dgm:t>
    </dgm:pt>
    <dgm:pt modelId="{BD96B319-3B05-4FE1-B0E2-963C341A9FF5}" type="pres">
      <dgm:prSet presAssocID="{C7EC3ED8-D3C8-4EAE-B82D-6813F4E30E5E}" presName="cycle" presStyleCnt="0">
        <dgm:presLayoutVars>
          <dgm:dir/>
          <dgm:resizeHandles val="exact"/>
        </dgm:presLayoutVars>
      </dgm:prSet>
      <dgm:spPr/>
    </dgm:pt>
    <dgm:pt modelId="{49B5AEAC-E35B-4F83-9B6C-747737957DE2}" type="pres">
      <dgm:prSet presAssocID="{49EA73B6-DD75-4FCB-966D-0C259EAFFB98}" presName="node" presStyleLbl="node1" presStyleIdx="0" presStyleCnt="6">
        <dgm:presLayoutVars>
          <dgm:bulletEnabled val="1"/>
        </dgm:presLayoutVars>
      </dgm:prSet>
      <dgm:spPr/>
    </dgm:pt>
    <dgm:pt modelId="{9D4B93AE-E475-4D0F-9554-1E4CD734329A}" type="pres">
      <dgm:prSet presAssocID="{02F02CEA-15D8-4DFC-9E7E-D7E2EBAE5D4E}" presName="sibTrans" presStyleLbl="sibTrans2D1" presStyleIdx="0" presStyleCnt="6"/>
      <dgm:spPr/>
    </dgm:pt>
    <dgm:pt modelId="{5A24C878-9D49-4164-AEC5-FEE10DC03274}" type="pres">
      <dgm:prSet presAssocID="{02F02CEA-15D8-4DFC-9E7E-D7E2EBAE5D4E}" presName="connectorText" presStyleLbl="sibTrans2D1" presStyleIdx="0" presStyleCnt="6"/>
      <dgm:spPr/>
    </dgm:pt>
    <dgm:pt modelId="{5367AE64-2ED0-4C76-B1D9-C5A785FD10BA}" type="pres">
      <dgm:prSet presAssocID="{06BC36A4-A288-4ED8-9A9C-2518DC940616}" presName="node" presStyleLbl="node1" presStyleIdx="1" presStyleCnt="6">
        <dgm:presLayoutVars>
          <dgm:bulletEnabled val="1"/>
        </dgm:presLayoutVars>
      </dgm:prSet>
      <dgm:spPr/>
    </dgm:pt>
    <dgm:pt modelId="{37EAE876-73C1-4F0E-A311-26F1FE78FF4B}" type="pres">
      <dgm:prSet presAssocID="{B440AD5C-5DF9-4991-830A-830391C2FDF4}" presName="sibTrans" presStyleLbl="sibTrans2D1" presStyleIdx="1" presStyleCnt="6"/>
      <dgm:spPr/>
    </dgm:pt>
    <dgm:pt modelId="{2640B217-E03E-48E4-A2CF-0BDD89ADE2D4}" type="pres">
      <dgm:prSet presAssocID="{B440AD5C-5DF9-4991-830A-830391C2FDF4}" presName="connectorText" presStyleLbl="sibTrans2D1" presStyleIdx="1" presStyleCnt="6"/>
      <dgm:spPr/>
    </dgm:pt>
    <dgm:pt modelId="{77551452-A196-44AE-A306-5BD39F9BA32C}" type="pres">
      <dgm:prSet presAssocID="{9B89178C-05BD-4BCF-9A4B-FA3E259D6D90}" presName="node" presStyleLbl="node1" presStyleIdx="2" presStyleCnt="6">
        <dgm:presLayoutVars>
          <dgm:bulletEnabled val="1"/>
        </dgm:presLayoutVars>
      </dgm:prSet>
      <dgm:spPr/>
    </dgm:pt>
    <dgm:pt modelId="{F773CEEA-6A27-4DA9-A9C1-B25E93F8FEB5}" type="pres">
      <dgm:prSet presAssocID="{ED1D80F1-AD28-40AB-B8A7-E6E776B14D38}" presName="sibTrans" presStyleLbl="sibTrans2D1" presStyleIdx="2" presStyleCnt="6"/>
      <dgm:spPr/>
    </dgm:pt>
    <dgm:pt modelId="{DF45B263-C908-4C9B-8376-2289D4C4369E}" type="pres">
      <dgm:prSet presAssocID="{ED1D80F1-AD28-40AB-B8A7-E6E776B14D38}" presName="connectorText" presStyleLbl="sibTrans2D1" presStyleIdx="2" presStyleCnt="6"/>
      <dgm:spPr/>
    </dgm:pt>
    <dgm:pt modelId="{6643855A-0460-41DD-BD5E-48899B73391C}" type="pres">
      <dgm:prSet presAssocID="{359747C5-9E76-400F-88FF-FE4B0D0F5AA2}" presName="node" presStyleLbl="node1" presStyleIdx="3" presStyleCnt="6">
        <dgm:presLayoutVars>
          <dgm:bulletEnabled val="1"/>
        </dgm:presLayoutVars>
      </dgm:prSet>
      <dgm:spPr/>
    </dgm:pt>
    <dgm:pt modelId="{0864874A-D53F-43CA-BADF-7FA8AAE7C83A}" type="pres">
      <dgm:prSet presAssocID="{F9F78822-50CB-4421-8C46-7184B3AE52F8}" presName="sibTrans" presStyleLbl="sibTrans2D1" presStyleIdx="3" presStyleCnt="6"/>
      <dgm:spPr/>
    </dgm:pt>
    <dgm:pt modelId="{E23341AA-F8C5-40FC-BF2F-10FB4DB32B39}" type="pres">
      <dgm:prSet presAssocID="{F9F78822-50CB-4421-8C46-7184B3AE52F8}" presName="connectorText" presStyleLbl="sibTrans2D1" presStyleIdx="3" presStyleCnt="6"/>
      <dgm:spPr/>
    </dgm:pt>
    <dgm:pt modelId="{F6B566F4-C4C5-4200-94A6-2EF327A40D36}" type="pres">
      <dgm:prSet presAssocID="{01343BC1-7FD0-4ABE-B037-3BE05BB89DD9}" presName="node" presStyleLbl="node1" presStyleIdx="4" presStyleCnt="6">
        <dgm:presLayoutVars>
          <dgm:bulletEnabled val="1"/>
        </dgm:presLayoutVars>
      </dgm:prSet>
      <dgm:spPr/>
    </dgm:pt>
    <dgm:pt modelId="{F5ECFF4C-CDCA-4173-AA0F-702A8FAE5E95}" type="pres">
      <dgm:prSet presAssocID="{4C574301-968F-4FB1-BBF5-7BA6043C4858}" presName="sibTrans" presStyleLbl="sibTrans2D1" presStyleIdx="4" presStyleCnt="6"/>
      <dgm:spPr/>
    </dgm:pt>
    <dgm:pt modelId="{D5A93BC8-06B8-4997-B67D-3C2191E1CAA3}" type="pres">
      <dgm:prSet presAssocID="{4C574301-968F-4FB1-BBF5-7BA6043C4858}" presName="connectorText" presStyleLbl="sibTrans2D1" presStyleIdx="4" presStyleCnt="6"/>
      <dgm:spPr/>
    </dgm:pt>
    <dgm:pt modelId="{92A1EC1C-A928-40A7-BFCD-19B46130C681}" type="pres">
      <dgm:prSet presAssocID="{93A1DB61-2A8E-48C0-8D44-834DA68E6381}" presName="node" presStyleLbl="node1" presStyleIdx="5" presStyleCnt="6">
        <dgm:presLayoutVars>
          <dgm:bulletEnabled val="1"/>
        </dgm:presLayoutVars>
      </dgm:prSet>
      <dgm:spPr/>
    </dgm:pt>
    <dgm:pt modelId="{F522FE74-8AF8-411E-B3FB-625CF6D9E56E}" type="pres">
      <dgm:prSet presAssocID="{5CC2916D-AD09-42A8-AE34-454B46323078}" presName="sibTrans" presStyleLbl="sibTrans2D1" presStyleIdx="5" presStyleCnt="6"/>
      <dgm:spPr/>
    </dgm:pt>
    <dgm:pt modelId="{83AE0CF3-67A8-4C2C-A3D0-FBA90923E9B4}" type="pres">
      <dgm:prSet presAssocID="{5CC2916D-AD09-42A8-AE34-454B46323078}" presName="connectorText" presStyleLbl="sibTrans2D1" presStyleIdx="5" presStyleCnt="6"/>
      <dgm:spPr/>
    </dgm:pt>
  </dgm:ptLst>
  <dgm:cxnLst>
    <dgm:cxn modelId="{8CB92C0A-0CC8-4AE6-BC04-50C9099A77EE}" type="presOf" srcId="{93A1DB61-2A8E-48C0-8D44-834DA68E6381}" destId="{92A1EC1C-A928-40A7-BFCD-19B46130C681}" srcOrd="0" destOrd="0" presId="urn:microsoft.com/office/officeart/2005/8/layout/cycle2"/>
    <dgm:cxn modelId="{D09DB812-5A3B-4813-BE3B-44E2FBF2EBA4}" type="presOf" srcId="{ED1D80F1-AD28-40AB-B8A7-E6E776B14D38}" destId="{F773CEEA-6A27-4DA9-A9C1-B25E93F8FEB5}" srcOrd="0" destOrd="0" presId="urn:microsoft.com/office/officeart/2005/8/layout/cycle2"/>
    <dgm:cxn modelId="{3C770B22-1883-42CC-B625-63FC02C1F43A}" type="presOf" srcId="{F9F78822-50CB-4421-8C46-7184B3AE52F8}" destId="{0864874A-D53F-43CA-BADF-7FA8AAE7C83A}" srcOrd="0" destOrd="0" presId="urn:microsoft.com/office/officeart/2005/8/layout/cycle2"/>
    <dgm:cxn modelId="{60552A38-8432-4CD4-8113-CABD0083CB6F}" srcId="{C7EC3ED8-D3C8-4EAE-B82D-6813F4E30E5E}" destId="{359747C5-9E76-400F-88FF-FE4B0D0F5AA2}" srcOrd="3" destOrd="0" parTransId="{1537DC5B-D982-4C09-88D7-A5EEB7EEDF06}" sibTransId="{F9F78822-50CB-4421-8C46-7184B3AE52F8}"/>
    <dgm:cxn modelId="{2152E13B-2788-412F-B7C5-E13C6377C687}" type="presOf" srcId="{C7EC3ED8-D3C8-4EAE-B82D-6813F4E30E5E}" destId="{BD96B319-3B05-4FE1-B0E2-963C341A9FF5}" srcOrd="0" destOrd="0" presId="urn:microsoft.com/office/officeart/2005/8/layout/cycle2"/>
    <dgm:cxn modelId="{591C2060-E27E-4FB0-A9C1-36EE9AAB9F38}" srcId="{C7EC3ED8-D3C8-4EAE-B82D-6813F4E30E5E}" destId="{9B89178C-05BD-4BCF-9A4B-FA3E259D6D90}" srcOrd="2" destOrd="0" parTransId="{3C5998E8-9A37-413A-A372-E56EFDEBCE8D}" sibTransId="{ED1D80F1-AD28-40AB-B8A7-E6E776B14D38}"/>
    <dgm:cxn modelId="{AD88EA41-C8B0-4597-9633-7BD9F4378F63}" type="presOf" srcId="{5CC2916D-AD09-42A8-AE34-454B46323078}" destId="{F522FE74-8AF8-411E-B3FB-625CF6D9E56E}" srcOrd="0" destOrd="0" presId="urn:microsoft.com/office/officeart/2005/8/layout/cycle2"/>
    <dgm:cxn modelId="{01CDBB42-4451-48DA-BE47-AB56E6AE1E27}" srcId="{C7EC3ED8-D3C8-4EAE-B82D-6813F4E30E5E}" destId="{93A1DB61-2A8E-48C0-8D44-834DA68E6381}" srcOrd="5" destOrd="0" parTransId="{58442EDF-3034-4628-9093-2B401268A487}" sibTransId="{5CC2916D-AD09-42A8-AE34-454B46323078}"/>
    <dgm:cxn modelId="{63C4B66C-C9B2-4920-98F4-5B5C59DE99D4}" type="presOf" srcId="{4C574301-968F-4FB1-BBF5-7BA6043C4858}" destId="{F5ECFF4C-CDCA-4173-AA0F-702A8FAE5E95}" srcOrd="0" destOrd="0" presId="urn:microsoft.com/office/officeart/2005/8/layout/cycle2"/>
    <dgm:cxn modelId="{BAD7D554-1311-4A2A-9B09-5261792CE797}" type="presOf" srcId="{01343BC1-7FD0-4ABE-B037-3BE05BB89DD9}" destId="{F6B566F4-C4C5-4200-94A6-2EF327A40D36}" srcOrd="0" destOrd="0" presId="urn:microsoft.com/office/officeart/2005/8/layout/cycle2"/>
    <dgm:cxn modelId="{1B077477-65AC-45A4-99B1-8D58FCEBB1DD}" type="presOf" srcId="{9B89178C-05BD-4BCF-9A4B-FA3E259D6D90}" destId="{77551452-A196-44AE-A306-5BD39F9BA32C}" srcOrd="0" destOrd="0" presId="urn:microsoft.com/office/officeart/2005/8/layout/cycle2"/>
    <dgm:cxn modelId="{9F70727E-9777-4263-B876-A955A7F7E428}" type="presOf" srcId="{02F02CEA-15D8-4DFC-9E7E-D7E2EBAE5D4E}" destId="{9D4B93AE-E475-4D0F-9554-1E4CD734329A}" srcOrd="0" destOrd="0" presId="urn:microsoft.com/office/officeart/2005/8/layout/cycle2"/>
    <dgm:cxn modelId="{E679BE85-D973-4AD8-AA98-EEC51BD5BBFF}" type="presOf" srcId="{5CC2916D-AD09-42A8-AE34-454B46323078}" destId="{83AE0CF3-67A8-4C2C-A3D0-FBA90923E9B4}" srcOrd="1" destOrd="0" presId="urn:microsoft.com/office/officeart/2005/8/layout/cycle2"/>
    <dgm:cxn modelId="{4911C48F-402E-437C-B87E-B9EC558DFBD0}" srcId="{C7EC3ED8-D3C8-4EAE-B82D-6813F4E30E5E}" destId="{06BC36A4-A288-4ED8-9A9C-2518DC940616}" srcOrd="1" destOrd="0" parTransId="{2F1A60EC-E333-469B-8E82-2A7836ADF2D6}" sibTransId="{B440AD5C-5DF9-4991-830A-830391C2FDF4}"/>
    <dgm:cxn modelId="{8CDEB9A4-D30A-4887-A78E-12D6DBDACA79}" type="presOf" srcId="{49EA73B6-DD75-4FCB-966D-0C259EAFFB98}" destId="{49B5AEAC-E35B-4F83-9B6C-747737957DE2}" srcOrd="0" destOrd="0" presId="urn:microsoft.com/office/officeart/2005/8/layout/cycle2"/>
    <dgm:cxn modelId="{75842FAA-03E1-4B83-8E23-55C4D926FFB1}" type="presOf" srcId="{359747C5-9E76-400F-88FF-FE4B0D0F5AA2}" destId="{6643855A-0460-41DD-BD5E-48899B73391C}" srcOrd="0" destOrd="0" presId="urn:microsoft.com/office/officeart/2005/8/layout/cycle2"/>
    <dgm:cxn modelId="{CDAE90AB-C122-4882-A721-E750D68A5D5B}" type="presOf" srcId="{ED1D80F1-AD28-40AB-B8A7-E6E776B14D38}" destId="{DF45B263-C908-4C9B-8376-2289D4C4369E}" srcOrd="1" destOrd="0" presId="urn:microsoft.com/office/officeart/2005/8/layout/cycle2"/>
    <dgm:cxn modelId="{EE5F09B0-B582-41EB-B45A-A3452E8DBA35}" type="presOf" srcId="{F9F78822-50CB-4421-8C46-7184B3AE52F8}" destId="{E23341AA-F8C5-40FC-BF2F-10FB4DB32B39}" srcOrd="1" destOrd="0" presId="urn:microsoft.com/office/officeart/2005/8/layout/cycle2"/>
    <dgm:cxn modelId="{C34207B1-7E7F-4975-BD43-0216D8135B88}" type="presOf" srcId="{02F02CEA-15D8-4DFC-9E7E-D7E2EBAE5D4E}" destId="{5A24C878-9D49-4164-AEC5-FEE10DC03274}" srcOrd="1" destOrd="0" presId="urn:microsoft.com/office/officeart/2005/8/layout/cycle2"/>
    <dgm:cxn modelId="{CA1494DC-7611-42F3-BA4F-95176E4E7632}" srcId="{C7EC3ED8-D3C8-4EAE-B82D-6813F4E30E5E}" destId="{49EA73B6-DD75-4FCB-966D-0C259EAFFB98}" srcOrd="0" destOrd="0" parTransId="{3785A64E-3292-4D43-A987-1A990456F5E1}" sibTransId="{02F02CEA-15D8-4DFC-9E7E-D7E2EBAE5D4E}"/>
    <dgm:cxn modelId="{5038B8E5-5FBD-41E4-B166-60CEDDDF32C6}" type="presOf" srcId="{4C574301-968F-4FB1-BBF5-7BA6043C4858}" destId="{D5A93BC8-06B8-4997-B67D-3C2191E1CAA3}" srcOrd="1" destOrd="0" presId="urn:microsoft.com/office/officeart/2005/8/layout/cycle2"/>
    <dgm:cxn modelId="{D09DCAE5-4752-47CA-996E-C8A13A62033D}" type="presOf" srcId="{B440AD5C-5DF9-4991-830A-830391C2FDF4}" destId="{37EAE876-73C1-4F0E-A311-26F1FE78FF4B}" srcOrd="0" destOrd="0" presId="urn:microsoft.com/office/officeart/2005/8/layout/cycle2"/>
    <dgm:cxn modelId="{0B684FEC-7C77-4C18-BB44-C8F3BA0C48EA}" type="presOf" srcId="{06BC36A4-A288-4ED8-9A9C-2518DC940616}" destId="{5367AE64-2ED0-4C76-B1D9-C5A785FD10BA}" srcOrd="0" destOrd="0" presId="urn:microsoft.com/office/officeart/2005/8/layout/cycle2"/>
    <dgm:cxn modelId="{63D639F0-5502-42A2-A1B8-7D11C55D3754}" srcId="{C7EC3ED8-D3C8-4EAE-B82D-6813F4E30E5E}" destId="{01343BC1-7FD0-4ABE-B037-3BE05BB89DD9}" srcOrd="4" destOrd="0" parTransId="{84527B49-B61B-4038-9BAC-41402B639D67}" sibTransId="{4C574301-968F-4FB1-BBF5-7BA6043C4858}"/>
    <dgm:cxn modelId="{3DEADCF8-1B6F-465A-BC38-A04B50F69D51}" type="presOf" srcId="{B440AD5C-5DF9-4991-830A-830391C2FDF4}" destId="{2640B217-E03E-48E4-A2CF-0BDD89ADE2D4}" srcOrd="1" destOrd="0" presId="urn:microsoft.com/office/officeart/2005/8/layout/cycle2"/>
    <dgm:cxn modelId="{BDBAF228-E35F-4079-80A4-5BFC54A4A972}" type="presParOf" srcId="{BD96B319-3B05-4FE1-B0E2-963C341A9FF5}" destId="{49B5AEAC-E35B-4F83-9B6C-747737957DE2}" srcOrd="0" destOrd="0" presId="urn:microsoft.com/office/officeart/2005/8/layout/cycle2"/>
    <dgm:cxn modelId="{84686B24-3875-46D9-B5BA-4150DA4CFA8C}" type="presParOf" srcId="{BD96B319-3B05-4FE1-B0E2-963C341A9FF5}" destId="{9D4B93AE-E475-4D0F-9554-1E4CD734329A}" srcOrd="1" destOrd="0" presId="urn:microsoft.com/office/officeart/2005/8/layout/cycle2"/>
    <dgm:cxn modelId="{307E502B-AB97-4629-84BD-0AFF7C03321A}" type="presParOf" srcId="{9D4B93AE-E475-4D0F-9554-1E4CD734329A}" destId="{5A24C878-9D49-4164-AEC5-FEE10DC03274}" srcOrd="0" destOrd="0" presId="urn:microsoft.com/office/officeart/2005/8/layout/cycle2"/>
    <dgm:cxn modelId="{12FBAA28-B4FB-405C-8365-EEA053F11059}" type="presParOf" srcId="{BD96B319-3B05-4FE1-B0E2-963C341A9FF5}" destId="{5367AE64-2ED0-4C76-B1D9-C5A785FD10BA}" srcOrd="2" destOrd="0" presId="urn:microsoft.com/office/officeart/2005/8/layout/cycle2"/>
    <dgm:cxn modelId="{D4D16597-17F2-48F8-AA88-1099E9750C9F}" type="presParOf" srcId="{BD96B319-3B05-4FE1-B0E2-963C341A9FF5}" destId="{37EAE876-73C1-4F0E-A311-26F1FE78FF4B}" srcOrd="3" destOrd="0" presId="urn:microsoft.com/office/officeart/2005/8/layout/cycle2"/>
    <dgm:cxn modelId="{C77F0F00-D106-4FBD-917B-3DA05F1DC9A3}" type="presParOf" srcId="{37EAE876-73C1-4F0E-A311-26F1FE78FF4B}" destId="{2640B217-E03E-48E4-A2CF-0BDD89ADE2D4}" srcOrd="0" destOrd="0" presId="urn:microsoft.com/office/officeart/2005/8/layout/cycle2"/>
    <dgm:cxn modelId="{13B3B033-925B-4C8B-A9D3-D3F95087F90D}" type="presParOf" srcId="{BD96B319-3B05-4FE1-B0E2-963C341A9FF5}" destId="{77551452-A196-44AE-A306-5BD39F9BA32C}" srcOrd="4" destOrd="0" presId="urn:microsoft.com/office/officeart/2005/8/layout/cycle2"/>
    <dgm:cxn modelId="{93F334BA-90C1-4D22-991D-E3ACD7DA033B}" type="presParOf" srcId="{BD96B319-3B05-4FE1-B0E2-963C341A9FF5}" destId="{F773CEEA-6A27-4DA9-A9C1-B25E93F8FEB5}" srcOrd="5" destOrd="0" presId="urn:microsoft.com/office/officeart/2005/8/layout/cycle2"/>
    <dgm:cxn modelId="{7C348DE1-25C2-43A5-95B9-03C70266F4B1}" type="presParOf" srcId="{F773CEEA-6A27-4DA9-A9C1-B25E93F8FEB5}" destId="{DF45B263-C908-4C9B-8376-2289D4C4369E}" srcOrd="0" destOrd="0" presId="urn:microsoft.com/office/officeart/2005/8/layout/cycle2"/>
    <dgm:cxn modelId="{88A03841-3D30-4838-A96B-E40315FED4AC}" type="presParOf" srcId="{BD96B319-3B05-4FE1-B0E2-963C341A9FF5}" destId="{6643855A-0460-41DD-BD5E-48899B73391C}" srcOrd="6" destOrd="0" presId="urn:microsoft.com/office/officeart/2005/8/layout/cycle2"/>
    <dgm:cxn modelId="{81035DEB-FCB7-4AB0-BF43-CBAC253C3882}" type="presParOf" srcId="{BD96B319-3B05-4FE1-B0E2-963C341A9FF5}" destId="{0864874A-D53F-43CA-BADF-7FA8AAE7C83A}" srcOrd="7" destOrd="0" presId="urn:microsoft.com/office/officeart/2005/8/layout/cycle2"/>
    <dgm:cxn modelId="{4FB794F1-9817-406A-AF83-41AE1B4A561C}" type="presParOf" srcId="{0864874A-D53F-43CA-BADF-7FA8AAE7C83A}" destId="{E23341AA-F8C5-40FC-BF2F-10FB4DB32B39}" srcOrd="0" destOrd="0" presId="urn:microsoft.com/office/officeart/2005/8/layout/cycle2"/>
    <dgm:cxn modelId="{5DBD04E7-32C3-401D-B5BE-14FCACDABAE6}" type="presParOf" srcId="{BD96B319-3B05-4FE1-B0E2-963C341A9FF5}" destId="{F6B566F4-C4C5-4200-94A6-2EF327A40D36}" srcOrd="8" destOrd="0" presId="urn:microsoft.com/office/officeart/2005/8/layout/cycle2"/>
    <dgm:cxn modelId="{B758E375-3917-4858-A5EF-D2816D78DAE7}" type="presParOf" srcId="{BD96B319-3B05-4FE1-B0E2-963C341A9FF5}" destId="{F5ECFF4C-CDCA-4173-AA0F-702A8FAE5E95}" srcOrd="9" destOrd="0" presId="urn:microsoft.com/office/officeart/2005/8/layout/cycle2"/>
    <dgm:cxn modelId="{433F44A5-2A5A-4A93-AE2D-65611AD98C42}" type="presParOf" srcId="{F5ECFF4C-CDCA-4173-AA0F-702A8FAE5E95}" destId="{D5A93BC8-06B8-4997-B67D-3C2191E1CAA3}" srcOrd="0" destOrd="0" presId="urn:microsoft.com/office/officeart/2005/8/layout/cycle2"/>
    <dgm:cxn modelId="{312C1DF1-DA80-4207-9B23-B82A6C45500D}" type="presParOf" srcId="{BD96B319-3B05-4FE1-B0E2-963C341A9FF5}" destId="{92A1EC1C-A928-40A7-BFCD-19B46130C681}" srcOrd="10" destOrd="0" presId="urn:microsoft.com/office/officeart/2005/8/layout/cycle2"/>
    <dgm:cxn modelId="{51A6343C-E7AD-4E46-A1E7-FC874336D7C3}" type="presParOf" srcId="{BD96B319-3B05-4FE1-B0E2-963C341A9FF5}" destId="{F522FE74-8AF8-411E-B3FB-625CF6D9E56E}" srcOrd="11" destOrd="0" presId="urn:microsoft.com/office/officeart/2005/8/layout/cycle2"/>
    <dgm:cxn modelId="{8B84A625-DCE1-4CD5-A01E-7834BA708526}" type="presParOf" srcId="{F522FE74-8AF8-411E-B3FB-625CF6D9E56E}" destId="{83AE0CF3-67A8-4C2C-A3D0-FBA90923E9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5AEAC-E35B-4F83-9B6C-747737957DE2}">
      <dsp:nvSpPr>
        <dsp:cNvPr id="0" name=""/>
        <dsp:cNvSpPr/>
      </dsp:nvSpPr>
      <dsp:spPr>
        <a:xfrm>
          <a:off x="4714819" y="1093"/>
          <a:ext cx="1085961" cy="10859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>
              <a:latin typeface="Arial" panose="020B0604020202020204" pitchFamily="34" charset="0"/>
              <a:cs typeface="Arial" panose="020B0604020202020204" pitchFamily="34" charset="0"/>
            </a:rPr>
            <a:t>Taxi</a:t>
          </a:r>
        </a:p>
      </dsp:txBody>
      <dsp:txXfrm>
        <a:off x="4873854" y="160128"/>
        <a:ext cx="767891" cy="767891"/>
      </dsp:txXfrm>
    </dsp:sp>
    <dsp:sp modelId="{9D4B93AE-E475-4D0F-9554-1E4CD734329A}">
      <dsp:nvSpPr>
        <dsp:cNvPr id="0" name=""/>
        <dsp:cNvSpPr/>
      </dsp:nvSpPr>
      <dsp:spPr>
        <a:xfrm rot="1800000">
          <a:off x="5812620" y="764624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</dsp:txBody>
      <dsp:txXfrm>
        <a:off x="5818431" y="816237"/>
        <a:ext cx="202430" cy="219908"/>
      </dsp:txXfrm>
    </dsp:sp>
    <dsp:sp modelId="{5367AE64-2ED0-4C76-B1D9-C5A785FD10BA}">
      <dsp:nvSpPr>
        <dsp:cNvPr id="0" name=""/>
        <dsp:cNvSpPr/>
      </dsp:nvSpPr>
      <dsp:spPr>
        <a:xfrm>
          <a:off x="6127821" y="816890"/>
          <a:ext cx="1085961" cy="10859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>
              <a:latin typeface="Arial" panose="020B0604020202020204" pitchFamily="34" charset="0"/>
              <a:cs typeface="Arial" panose="020B0604020202020204" pitchFamily="34" charset="0"/>
            </a:rPr>
            <a:t>Busz</a:t>
          </a:r>
        </a:p>
      </dsp:txBody>
      <dsp:txXfrm>
        <a:off x="6286856" y="975925"/>
        <a:ext cx="767891" cy="767891"/>
      </dsp:txXfrm>
    </dsp:sp>
    <dsp:sp modelId="{37EAE876-73C1-4F0E-A311-26F1FE78FF4B}">
      <dsp:nvSpPr>
        <dsp:cNvPr id="0" name=""/>
        <dsp:cNvSpPr/>
      </dsp:nvSpPr>
      <dsp:spPr>
        <a:xfrm rot="5400000">
          <a:off x="6526209" y="1984228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</dsp:txBody>
      <dsp:txXfrm>
        <a:off x="6569587" y="2014153"/>
        <a:ext cx="202430" cy="219908"/>
      </dsp:txXfrm>
    </dsp:sp>
    <dsp:sp modelId="{77551452-A196-44AE-A306-5BD39F9BA32C}">
      <dsp:nvSpPr>
        <dsp:cNvPr id="0" name=""/>
        <dsp:cNvSpPr/>
      </dsp:nvSpPr>
      <dsp:spPr>
        <a:xfrm>
          <a:off x="6127821" y="2448485"/>
          <a:ext cx="1085961" cy="10859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>
              <a:latin typeface="Arial" panose="020B0604020202020204" pitchFamily="34" charset="0"/>
              <a:cs typeface="Arial" panose="020B0604020202020204" pitchFamily="34" charset="0"/>
            </a:rPr>
            <a:t>Vonat</a:t>
          </a:r>
        </a:p>
      </dsp:txBody>
      <dsp:txXfrm>
        <a:off x="6286856" y="2607520"/>
        <a:ext cx="767891" cy="767891"/>
      </dsp:txXfrm>
    </dsp:sp>
    <dsp:sp modelId="{F773CEEA-6A27-4DA9-A9C1-B25E93F8FEB5}">
      <dsp:nvSpPr>
        <dsp:cNvPr id="0" name=""/>
        <dsp:cNvSpPr/>
      </dsp:nvSpPr>
      <dsp:spPr>
        <a:xfrm rot="9000000">
          <a:off x="5826796" y="3212016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</dsp:txBody>
      <dsp:txXfrm rot="10800000">
        <a:off x="5907740" y="3263629"/>
        <a:ext cx="202430" cy="219908"/>
      </dsp:txXfrm>
    </dsp:sp>
    <dsp:sp modelId="{6643855A-0460-41DD-BD5E-48899B73391C}">
      <dsp:nvSpPr>
        <dsp:cNvPr id="0" name=""/>
        <dsp:cNvSpPr/>
      </dsp:nvSpPr>
      <dsp:spPr>
        <a:xfrm>
          <a:off x="4714819" y="3264282"/>
          <a:ext cx="1085961" cy="10859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>
              <a:latin typeface="Arial" panose="020B0604020202020204" pitchFamily="34" charset="0"/>
              <a:cs typeface="Arial" panose="020B0604020202020204" pitchFamily="34" charset="0"/>
            </a:rPr>
            <a:t>Villamos</a:t>
          </a:r>
        </a:p>
      </dsp:txBody>
      <dsp:txXfrm>
        <a:off x="4873854" y="3423317"/>
        <a:ext cx="767891" cy="767891"/>
      </dsp:txXfrm>
    </dsp:sp>
    <dsp:sp modelId="{0864874A-D53F-43CA-BADF-7FA8AAE7C83A}">
      <dsp:nvSpPr>
        <dsp:cNvPr id="0" name=""/>
        <dsp:cNvSpPr/>
      </dsp:nvSpPr>
      <dsp:spPr>
        <a:xfrm rot="12600000">
          <a:off x="4413794" y="3220201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</dsp:txBody>
      <dsp:txXfrm rot="10800000">
        <a:off x="4494738" y="3315192"/>
        <a:ext cx="202430" cy="219908"/>
      </dsp:txXfrm>
    </dsp:sp>
    <dsp:sp modelId="{F6B566F4-C4C5-4200-94A6-2EF327A40D36}">
      <dsp:nvSpPr>
        <dsp:cNvPr id="0" name=""/>
        <dsp:cNvSpPr/>
      </dsp:nvSpPr>
      <dsp:spPr>
        <a:xfrm>
          <a:off x="3301816" y="2448485"/>
          <a:ext cx="1085961" cy="10859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>
              <a:latin typeface="Arial" panose="020B0604020202020204" pitchFamily="34" charset="0"/>
              <a:cs typeface="Arial" panose="020B0604020202020204" pitchFamily="34" charset="0"/>
            </a:rPr>
            <a:t>Metró</a:t>
          </a:r>
        </a:p>
      </dsp:txBody>
      <dsp:txXfrm>
        <a:off x="3460851" y="2607520"/>
        <a:ext cx="767891" cy="767891"/>
      </dsp:txXfrm>
    </dsp:sp>
    <dsp:sp modelId="{F5ECFF4C-CDCA-4173-AA0F-702A8FAE5E95}">
      <dsp:nvSpPr>
        <dsp:cNvPr id="0" name=""/>
        <dsp:cNvSpPr/>
      </dsp:nvSpPr>
      <dsp:spPr>
        <a:xfrm rot="16200000">
          <a:off x="3700204" y="2000597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</dsp:txBody>
      <dsp:txXfrm>
        <a:off x="3743582" y="2117277"/>
        <a:ext cx="202430" cy="219908"/>
      </dsp:txXfrm>
    </dsp:sp>
    <dsp:sp modelId="{92A1EC1C-A928-40A7-BFCD-19B46130C681}">
      <dsp:nvSpPr>
        <dsp:cNvPr id="0" name=""/>
        <dsp:cNvSpPr/>
      </dsp:nvSpPr>
      <dsp:spPr>
        <a:xfrm>
          <a:off x="3301816" y="816890"/>
          <a:ext cx="1085961" cy="10859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>
              <a:latin typeface="Arial" panose="020B0604020202020204" pitchFamily="34" charset="0"/>
              <a:cs typeface="Arial" panose="020B0604020202020204" pitchFamily="34" charset="0"/>
            </a:rPr>
            <a:t>Repülőgép</a:t>
          </a:r>
        </a:p>
      </dsp:txBody>
      <dsp:txXfrm>
        <a:off x="3460851" y="975925"/>
        <a:ext cx="767891" cy="767891"/>
      </dsp:txXfrm>
    </dsp:sp>
    <dsp:sp modelId="{F522FE74-8AF8-411E-B3FB-625CF6D9E56E}">
      <dsp:nvSpPr>
        <dsp:cNvPr id="0" name=""/>
        <dsp:cNvSpPr/>
      </dsp:nvSpPr>
      <dsp:spPr>
        <a:xfrm rot="19800000">
          <a:off x="4399618" y="772809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</dsp:txBody>
      <dsp:txXfrm>
        <a:off x="4405429" y="867800"/>
        <a:ext cx="202430" cy="219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C257A-C4E9-4574-B3C1-A38F659850CB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8964B-A98A-41DF-A9DD-B1062F2B5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68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05AC-05AA-4A8A-86E3-62862A8CD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0F6CB-6D35-4EBD-AC16-4F0F6304C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4665-7470-42BC-8B78-E559C64B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67914B-57EB-4D35-BDC7-BBD240E98F87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91B94-9CFC-411A-ADD4-1261730A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B8E2-DCCD-48B4-8EDB-17048DE4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0103DE-5A34-4E6D-9260-013DD2522E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44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BBAF-D47C-4D8E-AE76-80A17C30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6B48D-1838-40F0-AC52-DBD5C3D60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0EC70-DC55-400D-AABA-1CA86438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B64-5200-442B-BBAE-BD79BBEBB3D5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2688-EDB2-418D-877A-544C2E4C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AE5C-6406-4A05-BCA3-4EE3E4EA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2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DE67D-2943-49DA-8238-36743E961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4D850-8EBA-4B13-9405-4FC2085F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5CFE-579A-470D-80C1-CE6B3972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8205-CCF8-429B-897A-3D6943015719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2959-A38F-4E3B-87CC-02B8C407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64FC-AC61-4FB7-88BC-25D3E70C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506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06E1-34ED-464F-A5A1-C542F06F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6869-6D9B-41F4-B6D3-BACF47B0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2F5C-A189-4CCA-A728-1AD637F8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D494-D193-43A5-BF81-143C13A6783B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393B-204E-4AEF-97CA-72ED4FE1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EEFA-BA68-40C1-B7F8-7D98C1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2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0CA7-3DD4-4A3D-B67D-FA0F1DF4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769A-ABF1-4DFF-BDB6-DBC087EB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EC84-28B5-45CC-93A8-B11D1827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8AD2-9084-4EB0-8955-D6CC6F1E25BE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079B-7AA7-4560-ABE8-41D6FA92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FB65-4960-4C5C-8760-DBD29DB4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7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9CDA-939E-4A0A-AC09-1CEC8FD1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5187-0890-407C-AFE8-9C3698B8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E22-8B5A-4ACA-8E58-FB6042E6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7C2F6-A7E5-4C85-A206-C9D7BD44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FFC-AFA0-441C-A572-0E733B17794C}" type="datetime1">
              <a:rPr lang="hu-HU" smtClean="0"/>
              <a:t>2025. 05. 13.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36C2-C23D-4733-9833-BF6A68F4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4A68-7F2B-47D9-9BE8-1F252F56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5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2B39-2E46-41E3-9887-E058AA6C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EFF2F-1833-4575-AAD5-FCF4DB8C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44F68-8D8D-4FD2-A44C-C70BF756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25547-16F0-4F24-9E99-01482EB4F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28D2C-621F-4340-8DB0-1F73B3398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73FE4-57C0-4F9B-BB29-7CD1FFAC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7EF-094F-482A-A887-07E5304CC351}" type="datetime1">
              <a:rPr lang="hu-HU" smtClean="0"/>
              <a:t>2025. 05. 13.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8BA22-CC77-416E-ABF1-A2A37A7A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26F76-CEB7-4FD5-9AA9-B3B55472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3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11D5-8A90-484D-B541-D1A62D3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EC5CE-DC9F-43E1-91A2-A7E857B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6B9C-A731-4870-A01F-4FAC7F7ED6CA}" type="datetime1">
              <a:rPr lang="hu-HU" smtClean="0"/>
              <a:t>2025. 05. 13.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801E9-B721-48C5-8A16-C6108263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0D5D5-9FAA-4408-8010-5DAA2DFF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5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C79D5-1143-41C5-906D-E38A3A14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226-6ACA-415A-9359-D014E383B490}" type="datetime1">
              <a:rPr lang="hu-HU" smtClean="0"/>
              <a:t>2025. 05. 13.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96A59-F186-493C-902F-0F648BEC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45812-F37B-40C3-9194-5D237FB0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03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E87E-21DA-4037-AB22-2E46B060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754-F95B-41FA-A8C3-BDA2C829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5F484-39B5-4B65-8704-0F28BA69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E5E1-C3C0-476E-82C4-D5F158B8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852C-F07B-4FCE-AAD4-43E612698D95}" type="datetime1">
              <a:rPr lang="hu-HU" smtClean="0"/>
              <a:t>2025. 05. 13.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6CEEC-F9EE-474E-AADD-F544FA9A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6AD60-2C80-4D9F-ADB4-C38AF1F4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5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F6AE-3562-45CF-8A76-519E1F8B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38BB4-6252-41F5-9AC8-B9CC1F0B9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FB0A3-B5A4-499D-83B3-A9AC29188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C319-C630-4B60-9EF4-B36BCF52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A852-CC6D-4076-B534-D4DCCD19BCFD}" type="datetime1">
              <a:rPr lang="hu-HU" smtClean="0"/>
              <a:t>2025. 05. 13.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BBC20-E80D-40BD-AD6B-66981BD8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AC821-203D-4EFC-BC4D-E55DBDE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70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25956-8625-493E-8228-97EB6535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E1BC-7553-4AE2-B366-11533C77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6394-D60C-4F16-9F81-E697EF711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DE80-C16A-4DBA-B4AE-BF22A3D3131D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5075-FB79-4159-9B1B-624F621D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D89B-2690-4004-803D-1873FB722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03DE-5A34-4E6D-9260-013DD2522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4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3B13-E2DA-418E-BF81-A3A589885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CF1CC-6BCA-46F2-A283-67DDF10D2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5297FA-E6D4-4DAD-8D68-D9EFBF43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581F94-DE21-4076-A613-72A10C65875A}"/>
              </a:ext>
            </a:extLst>
          </p:cNvPr>
          <p:cNvSpPr txBox="1"/>
          <p:nvPr/>
        </p:nvSpPr>
        <p:spPr>
          <a:xfrm>
            <a:off x="4296000" y="3167390"/>
            <a:ext cx="3600000" cy="523220"/>
          </a:xfrm>
          <a:prstGeom prst="rect">
            <a:avLst/>
          </a:prstGeom>
          <a:solidFill>
            <a:srgbClr val="3C783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hu-HU" sz="2800" b="1" i="1" dirty="0"/>
              <a:t>A tömegközlekedés</a:t>
            </a:r>
          </a:p>
        </p:txBody>
      </p:sp>
    </p:spTree>
    <p:extLst>
      <p:ext uri="{BB962C8B-B14F-4D97-AF65-F5344CB8AC3E}">
        <p14:creationId xmlns:p14="http://schemas.microsoft.com/office/powerpoint/2010/main" val="750969849"/>
      </p:ext>
    </p:extLst>
  </p:cSld>
  <p:clrMapOvr>
    <a:masterClrMapping/>
  </p:clrMapOvr>
  <p:transition spd="slow" advClick="0" advTm="200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8316C3-0E08-4034-A6F7-4618DC22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61131B7E-ED30-481F-BEE5-9AB5755D1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38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7793459-0AB2-4381-919A-995832D8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2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61DDE4B-F582-42D0-9687-AC5B938DF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4866668"/>
            <a:ext cx="3060000" cy="19119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335C332-58D6-4301-847B-9819A82402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69" y="81053"/>
            <a:ext cx="3060000" cy="18937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5FF41FBD-2674-4DA2-8D4A-F445FB1DD577}"/>
              </a:ext>
            </a:extLst>
          </p:cNvPr>
          <p:cNvSpPr/>
          <p:nvPr/>
        </p:nvSpPr>
        <p:spPr>
          <a:xfrm rot="19581677">
            <a:off x="8056214" y="2523788"/>
            <a:ext cx="852377" cy="216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41156550-A513-4478-A4BE-3227F1FDAD62}"/>
              </a:ext>
            </a:extLst>
          </p:cNvPr>
          <p:cNvSpPr/>
          <p:nvPr/>
        </p:nvSpPr>
        <p:spPr>
          <a:xfrm rot="19581677" flipH="1" flipV="1">
            <a:off x="3370799" y="5443689"/>
            <a:ext cx="852377" cy="216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889354"/>
      </p:ext>
    </p:extLst>
  </p:cSld>
  <p:clrMapOvr>
    <a:masterClrMapping/>
  </p:clrMapOvr>
  <p:transition spd="slow" advClick="0" advTm="200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D81A9B-B4B8-485E-A421-0ECFD964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C3EA3-26F4-4EE0-B9E8-1A653D4A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2FA662-BA5A-44E0-8ABD-98450CF5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3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562D006-6B82-49F7-B1C0-8D44EE817674}"/>
              </a:ext>
            </a:extLst>
          </p:cNvPr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4830DD7-EF5A-475D-BFAF-F42B6080D72D}"/>
              </a:ext>
            </a:extLst>
          </p:cNvPr>
          <p:cNvSpPr/>
          <p:nvPr/>
        </p:nvSpPr>
        <p:spPr>
          <a:xfrm>
            <a:off x="0" y="0"/>
            <a:ext cx="3132000" cy="972000"/>
          </a:xfrm>
          <a:prstGeom prst="rect">
            <a:avLst/>
          </a:prstGeom>
          <a:solidFill>
            <a:srgbClr val="F0E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6BB3C70-930F-4336-BA79-5C264E48B816}"/>
              </a:ext>
            </a:extLst>
          </p:cNvPr>
          <p:cNvSpPr txBox="1"/>
          <p:nvPr/>
        </p:nvSpPr>
        <p:spPr>
          <a:xfrm flipH="1">
            <a:off x="2934586" y="2090172"/>
            <a:ext cx="6322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Igénybevételre jogosító igazolás fajtái: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i="1" dirty="0">
                <a:latin typeface="Arial" panose="020B0604020202020204" pitchFamily="34" charset="0"/>
                <a:cs typeface="Arial" panose="020B0604020202020204" pitchFamily="34" charset="0"/>
              </a:rPr>
              <a:t>Jegy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i="1" dirty="0">
                <a:latin typeface="Arial" panose="020B0604020202020204" pitchFamily="34" charset="0"/>
                <a:cs typeface="Arial" panose="020B0604020202020204" pitchFamily="34" charset="0"/>
              </a:rPr>
              <a:t>Bérlet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i="1" dirty="0">
                <a:latin typeface="Arial" panose="020B0604020202020204" pitchFamily="34" charset="0"/>
                <a:cs typeface="Arial" panose="020B0604020202020204" pitchFamily="34" charset="0"/>
              </a:rPr>
              <a:t>Zseton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i="1" dirty="0">
                <a:latin typeface="Arial" panose="020B0604020202020204" pitchFamily="34" charset="0"/>
                <a:cs typeface="Arial" panose="020B0604020202020204" pitchFamily="34" charset="0"/>
              </a:rPr>
              <a:t>Mágneskártya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Smartcard</a:t>
            </a:r>
            <a:endParaRPr lang="hu-HU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08393"/>
      </p:ext>
    </p:extLst>
  </p:cSld>
  <p:clrMapOvr>
    <a:masterClrMapping/>
  </p:clrMapOvr>
  <p:transition spd="slow" advClick="0" advTm="200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D81A9B-B4B8-485E-A421-0ECFD964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C3EA3-26F4-4EE0-B9E8-1A653D4A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2FA662-BA5A-44E0-8ABD-98450CF5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3DE-5A34-4E6D-9260-013DD2522E0B}" type="slidenum">
              <a:rPr lang="hu-HU" smtClean="0"/>
              <a:t>4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562D006-6B82-49F7-B1C0-8D44EE817674}"/>
              </a:ext>
            </a:extLst>
          </p:cNvPr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4830DD7-EF5A-475D-BFAF-F42B6080D72D}"/>
              </a:ext>
            </a:extLst>
          </p:cNvPr>
          <p:cNvSpPr/>
          <p:nvPr/>
        </p:nvSpPr>
        <p:spPr>
          <a:xfrm>
            <a:off x="0" y="0"/>
            <a:ext cx="3132000" cy="972000"/>
          </a:xfrm>
          <a:prstGeom prst="rect">
            <a:avLst/>
          </a:prstGeom>
          <a:solidFill>
            <a:srgbClr val="F0E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6BB3C70-930F-4336-BA79-5C264E48B816}"/>
              </a:ext>
            </a:extLst>
          </p:cNvPr>
          <p:cNvSpPr txBox="1"/>
          <p:nvPr/>
        </p:nvSpPr>
        <p:spPr>
          <a:xfrm flipH="1">
            <a:off x="2746744" y="2118123"/>
            <a:ext cx="66985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4000" dirty="0">
                <a:latin typeface="Arial Black" panose="020B0A04020102020204" pitchFamily="34" charset="0"/>
                <a:cs typeface="Arial" panose="020B0604020202020204" pitchFamily="34" charset="0"/>
              </a:rPr>
              <a:t>Köszönöm, a figyelmet!</a:t>
            </a:r>
            <a:endParaRPr lang="hu-HU" sz="4000" i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00617"/>
      </p:ext>
    </p:extLst>
  </p:cSld>
  <p:clrMapOvr>
    <a:masterClrMapping/>
  </p:clrMapOvr>
  <p:transition spd="slow" advClick="0" advTm="2000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</Words>
  <Application>Microsoft Office PowerPoint</Application>
  <PresentationFormat>Szélesvásznú</PresentationFormat>
  <Paragraphs>18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Vadász Levente</dc:creator>
  <cp:lastModifiedBy>Vadász Levente</cp:lastModifiedBy>
  <cp:revision>4</cp:revision>
  <dcterms:created xsi:type="dcterms:W3CDTF">2025-05-13T17:31:01Z</dcterms:created>
  <dcterms:modified xsi:type="dcterms:W3CDTF">2025-05-13T18:18:15Z</dcterms:modified>
</cp:coreProperties>
</file>