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7" autoAdjust="0"/>
    <p:restoredTop sz="94660"/>
  </p:normalViewPr>
  <p:slideViewPr>
    <p:cSldViewPr snapToGrid="0">
      <p:cViewPr>
        <p:scale>
          <a:sx n="125" d="100"/>
          <a:sy n="125" d="100"/>
        </p:scale>
        <p:origin x="468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061F-FCCA-4630-9879-4CAF74DC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854AB-8867-4EDA-A013-3B29EC0DA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A65C7-B026-41E2-9651-2BFD6B11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878C-19B7-4230-A08A-8C16EF25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F1ED-1159-4535-901A-620FFFF4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4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992A-C00A-4EC9-B01C-D6FF2A93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2DEB3-C15B-4DB2-8AAE-1403AA321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B16D4-BE8A-46B5-ACF9-C703E44E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780D-5C1B-4FDE-9D6A-10F674BB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B2D1-2BC3-4FB4-A141-E0D20E5D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4C983-81FC-4924-BC64-2F7317016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9FD9D-D72F-4EA8-90AC-FA0F5472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40EAD-04E7-445F-93D1-47ACBACB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BCCE-6C82-43A3-8724-B6A7938A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386D-BD3D-4AEE-BDD3-0E6D77F6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7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F200-2B4E-4116-A203-3E68257D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932B-6003-46D6-A4E5-B012B429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0E91-F2EB-4AE2-8A3C-6CE206C2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9255-A8AD-4F1D-9507-7304D528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6355-FDD3-467F-BA33-4A6673D4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716F-4A86-4550-A928-6A1FC20B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A697B-4593-474D-BDF4-B8101813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6422-967F-4D33-A440-B744598E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1EE34-4D30-481E-85C7-DAF18FFD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F2B0-E754-45E4-BF84-4ED35E3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8CD0-BA96-486A-AF06-7A01915B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6F26-F808-43BB-8461-0B031515E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F5678-1017-4C9B-9B24-74C75DCFD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2CAD5-3DE1-48F6-BC5A-36AAE028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BE1A-809E-4338-BF12-61B0538E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ED852-A891-4BF9-A892-66B1F929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F352-7EA0-456D-8F88-E7C6FB87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404EC-9CAB-492E-BAB4-A4BD40AF6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D626C-5115-4543-A468-44F8143FC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C625E-9A30-4C71-B762-65821617E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EC68D-F558-4A63-92A8-6F02178B0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D0FFC-66A9-4384-9097-AABA0F8C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2A7C0-8908-423A-97D9-C405B425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A1845-E42F-4EDE-9562-2154AF46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1F2E-1B04-43D4-8971-1C8F6F98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39020-2E0E-4CFE-8CF9-A257C03E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EAD95-24F8-42BC-8837-F3B5688D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915FE-8374-472C-8F9F-C7A9985C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237DB-7F3B-4C3D-9D94-4E544EC3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1925E-4606-4787-A6D0-9D162572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63911-1BE7-4728-B6F4-5F5C4C64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9F95-961A-4EA5-B821-44E4222C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9CDC-DC3E-4E74-9E19-BC5CFE00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18CBB-CEE3-4C31-82AE-20F7E21A4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A32C-54ED-4BF0-9917-B33DF1F6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9B6D-CE49-4ABA-BD94-FAEDC93F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387C1-6DFE-44C2-9A24-CDCE878B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F445-972A-46EA-B7EE-0A82B22A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94DCA-2ED3-4B5D-B380-A068E64B6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2AE09-3C24-4E97-AB5F-CD5685823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79C7C-C24E-4AC5-A1B0-E1502C8A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8184C-B0D4-4358-94F3-D54E08E1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1213-865B-4610-B272-112527E6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A4FF6-1F5E-403C-A672-6EDA3BDC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C3EF-FD66-4F83-A093-FD448A9EA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F067-47E9-4B48-B24F-2AC8BCC82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0C11-D253-417B-BF50-336218A28F7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9CBD-3C5D-4411-AACD-16BD0948C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12CA-3EE3-44F6-A042-EFCD1BFB5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B7B0C-1203-4408-8E21-250FAB6E9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391383-C7EE-45F1-B737-F4EAB7D2C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7953"/>
            <a:ext cx="12192000" cy="151097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4FB4295-ECEE-496B-AF5E-1CA9B1563E25}"/>
              </a:ext>
            </a:extLst>
          </p:cNvPr>
          <p:cNvGrpSpPr/>
          <p:nvPr/>
        </p:nvGrpSpPr>
        <p:grpSpPr>
          <a:xfrm>
            <a:off x="0" y="1862459"/>
            <a:ext cx="12641580" cy="1566541"/>
            <a:chOff x="0" y="1862459"/>
            <a:chExt cx="12641580" cy="1566541"/>
          </a:xfrm>
        </p:grpSpPr>
        <p:pic>
          <p:nvPicPr>
            <p:cNvPr id="7" name="Picture 6" descr="A city street&#10;&#10;Description automatically generated">
              <a:extLst>
                <a:ext uri="{FF2B5EF4-FFF2-40B4-BE49-F238E27FC236}">
                  <a16:creationId xmlns:a16="http://schemas.microsoft.com/office/drawing/2014/main" id="{EDC22846-3146-498E-9BDC-6BF10BB14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56" r="17002"/>
            <a:stretch/>
          </p:blipFill>
          <p:spPr>
            <a:xfrm>
              <a:off x="10249628" y="1862459"/>
              <a:ext cx="2391952" cy="1508760"/>
            </a:xfrm>
            <a:prstGeom prst="rect">
              <a:avLst/>
            </a:prstGeom>
          </p:spPr>
        </p:pic>
        <p:pic>
          <p:nvPicPr>
            <p:cNvPr id="9" name="Picture 8" descr="A close up of a flower garden&#10;&#10;Description automatically generated">
              <a:extLst>
                <a:ext uri="{FF2B5EF4-FFF2-40B4-BE49-F238E27FC236}">
                  <a16:creationId xmlns:a16="http://schemas.microsoft.com/office/drawing/2014/main" id="{D2F60FD0-7422-4510-A155-F535CA0E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162" y="1862459"/>
              <a:ext cx="2265406" cy="1508760"/>
            </a:xfrm>
            <a:prstGeom prst="rect">
              <a:avLst/>
            </a:prstGeom>
          </p:spPr>
        </p:pic>
        <p:pic>
          <p:nvPicPr>
            <p:cNvPr id="1028" name="Picture 4" descr="The San's Robotics Program, daVinci X and Xi, Sydney Adventist ...">
              <a:extLst>
                <a:ext uri="{FF2B5EF4-FFF2-40B4-BE49-F238E27FC236}">
                  <a16:creationId xmlns:a16="http://schemas.microsoft.com/office/drawing/2014/main" id="{470A314F-1882-48D9-A131-6B90EE11E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5528" y="1862459"/>
              <a:ext cx="2263140" cy="1508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Lee Sedol vs Alpha Go: the BIG moments - YouTube">
              <a:extLst>
                <a:ext uri="{FF2B5EF4-FFF2-40B4-BE49-F238E27FC236}">
                  <a16:creationId xmlns:a16="http://schemas.microsoft.com/office/drawing/2014/main" id="{FD9CB0E2-6047-4E1D-BC18-5617AA0C4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759" y="1862459"/>
              <a:ext cx="2008443" cy="150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B0CB7EE1-6DF0-43C8-B5DA-EFFEC09E3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710" t="-7761" b="-12065"/>
            <a:stretch/>
          </p:blipFill>
          <p:spPr bwMode="auto">
            <a:xfrm>
              <a:off x="0" y="1862459"/>
              <a:ext cx="2825413" cy="1566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458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GUOXU</dc:creator>
  <cp:lastModifiedBy>LIU GUOXU</cp:lastModifiedBy>
  <cp:revision>17</cp:revision>
  <dcterms:created xsi:type="dcterms:W3CDTF">2020-07-03T13:48:21Z</dcterms:created>
  <dcterms:modified xsi:type="dcterms:W3CDTF">2020-07-03T15:19:15Z</dcterms:modified>
</cp:coreProperties>
</file>