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59" r:id="rId5"/>
    <p:sldId id="276" r:id="rId6"/>
    <p:sldId id="277" r:id="rId7"/>
    <p:sldId id="260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M/Q3cV87nIvaq3DOjV0k/4Y1+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83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97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47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20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69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327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883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887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439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64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75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1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05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62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5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7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1533236" y="2686631"/>
            <a:ext cx="9227127" cy="129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1533236" y="4905373"/>
            <a:ext cx="9227127" cy="63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olo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chamento">
  <p:cSld name="Fechamen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olo 2">
  <p:cSld name="Miolo 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5A7"/>
              </a:buClr>
              <a:buSzPts val="2800"/>
              <a:buChar char="•"/>
              <a:defRPr sz="2800">
                <a:solidFill>
                  <a:srgbClr val="0095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1" name="Google Shape;11;p4"/>
          <p:cNvPicPr preferRelativeResize="0"/>
          <p:nvPr/>
        </p:nvPicPr>
        <p:blipFill rotWithShape="1">
          <a:blip r:embed="rId6">
            <a:alphaModFix/>
          </a:blip>
          <a:srcRect l="24270" t="21266" r="7396" b="10864"/>
          <a:stretch/>
        </p:blipFill>
        <p:spPr>
          <a:xfrm>
            <a:off x="0" y="0"/>
            <a:ext cx="12192000" cy="68115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428750" y="2686632"/>
            <a:ext cx="10763250" cy="184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dirty="0"/>
              <a:t>Protótipo ong lar bastet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16504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Tela de cadastro</a:t>
            </a:r>
          </a:p>
        </p:txBody>
      </p:sp>
      <p:pic>
        <p:nvPicPr>
          <p:cNvPr id="2" name="Imagem 1" descr="Uma imagem com texto, captura de ecrã, círculo, design&#10;&#10;Descrição gerada automaticamente">
            <a:extLst>
              <a:ext uri="{FF2B5EF4-FFF2-40B4-BE49-F238E27FC236}">
                <a16:creationId xmlns:a16="http://schemas.microsoft.com/office/drawing/2014/main" id="{D841B540-A824-83B1-A376-2A4C6A6B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63" y="1673644"/>
            <a:ext cx="8064844" cy="4070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30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16504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Tela de login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6" name="Imagem 5" descr="Uma imagem com texto, captura de ecrã, Sistema operativo, Tipo de letra&#10;&#10;Descrição gerada automaticamente">
            <a:extLst>
              <a:ext uri="{FF2B5EF4-FFF2-40B4-BE49-F238E27FC236}">
                <a16:creationId xmlns:a16="http://schemas.microsoft.com/office/drawing/2014/main" id="{B99A4759-DA3E-0518-FAF1-6A96863D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63" y="1691942"/>
            <a:ext cx="8484812" cy="41689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22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16504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Tela do sistema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2" name="Imagem 1" descr="Uma imagem com texto, captura de ecrã, carta&#10;&#10;Descrição gerada automaticamente">
            <a:extLst>
              <a:ext uri="{FF2B5EF4-FFF2-40B4-BE49-F238E27FC236}">
                <a16:creationId xmlns:a16="http://schemas.microsoft.com/office/drawing/2014/main" id="{F93FD003-BB50-CD44-ABF9-AA814191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33" y="1730747"/>
            <a:ext cx="8671243" cy="4285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345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16504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Tela de parcerias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3" name="Imagem 2" descr="Uma imagem com texto, captura de ecrã, Sistema operativo, software&#10;&#10;Descrição gerada automaticamente">
            <a:extLst>
              <a:ext uri="{FF2B5EF4-FFF2-40B4-BE49-F238E27FC236}">
                <a16:creationId xmlns:a16="http://schemas.microsoft.com/office/drawing/2014/main" id="{90F56B76-B689-55F1-34B4-9AE837B4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75" y="1815063"/>
            <a:ext cx="8819792" cy="4361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340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16504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Tela para colocar para adoção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3" name="Imagem 2" descr="Uma imagem com texto, captura de ecrã, Sistema operativo, software&#10;&#10;Descrição gerada automaticamente">
            <a:extLst>
              <a:ext uri="{FF2B5EF4-FFF2-40B4-BE49-F238E27FC236}">
                <a16:creationId xmlns:a16="http://schemas.microsoft.com/office/drawing/2014/main" id="{251490C6-B6F3-6242-0678-0A8196BF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197" y="1946258"/>
            <a:ext cx="8332931" cy="4053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586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16504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Tela de voluntarios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3" name="Imagem 2" descr="Uma imagem com texto, captura de ecrã, Sistema operativo, design&#10;&#10;Descrição gerada automaticamente">
            <a:extLst>
              <a:ext uri="{FF2B5EF4-FFF2-40B4-BE49-F238E27FC236}">
                <a16:creationId xmlns:a16="http://schemas.microsoft.com/office/drawing/2014/main" id="{C1CAE658-6238-0FE8-8689-68C1C3B5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563" y="1709462"/>
            <a:ext cx="8182188" cy="4133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63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16504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Tela do sistema administrativo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3" name="Imagem 2" descr="Uma imagem com texto, captura de ecrã, Sistema operativo&#10;&#10;Descrição gerada automaticamente">
            <a:extLst>
              <a:ext uri="{FF2B5EF4-FFF2-40B4-BE49-F238E27FC236}">
                <a16:creationId xmlns:a16="http://schemas.microsoft.com/office/drawing/2014/main" id="{07924220-F403-619E-7C88-910B7C00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41" y="1883533"/>
            <a:ext cx="8312806" cy="42045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44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16504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2000" dirty="0">
                <a:solidFill>
                  <a:schemeClr val="tx1"/>
                </a:solidFill>
                <a:latin typeface="+mn-lt"/>
              </a:rPr>
              <a:t>Listagem do crud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3" name="Imagem 2" descr="Uma imagem com texto, captura de ecrã, Sistema operativo, software&#10;&#10;Descrição gerada automaticamente">
            <a:extLst>
              <a:ext uri="{FF2B5EF4-FFF2-40B4-BE49-F238E27FC236}">
                <a16:creationId xmlns:a16="http://schemas.microsoft.com/office/drawing/2014/main" id="{D75135C3-2646-E1D5-A46A-27994D44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42" y="1915093"/>
            <a:ext cx="8085179" cy="4119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87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Finalização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600722" y="1712187"/>
            <a:ext cx="10990555" cy="34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SzPts val="4000"/>
              <a:buNone/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Em conclusão, o protótipo Lar Bastet oferece uma solução eficiente e prática para ONGs de animais. Com sua abordagem em Programação Orientada a Objetos e o uso de tecnologias como PHP, JavaScript, HTML e CSS, ele simplifica o cadastro de informações de adotantes e animais resgatados. O nome Lar Bastet, inspirado na deusa egípcia, destaca a importância da proteção, fertilidade e cuidado com os animais. Ao adotar o Lar Bastet, as ONGs terão uma ferramenta poderosa para aprimorar suas operações e promover o bem-estar animal. Obrigado.</a:t>
            </a:r>
            <a:endParaRPr lang="pt-BR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Imagem 3" descr="Uma imagem com círculo, preto, preto e branco, arte&#10;&#10;Descrição gerada automaticamente">
            <a:extLst>
              <a:ext uri="{FF2B5EF4-FFF2-40B4-BE49-F238E27FC236}">
                <a16:creationId xmlns:a16="http://schemas.microsoft.com/office/drawing/2014/main" id="{5E9B77EC-AE21-999F-79DC-D8306668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49" y="250368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Agradecimentos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825625"/>
            <a:ext cx="5708342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buSzPts val="4000"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Agradecimentos</a:t>
            </a:r>
          </a:p>
          <a:p>
            <a:pPr marL="0" indent="0">
              <a:buSzPts val="4000"/>
              <a:buNone/>
            </a:pPr>
            <a:endParaRPr lang="pt-BR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Gostaria de agradecer primeiramente a minha namorada que no decorrer deste trabalho, concedeu-me forças para continuar e não desistir em momento algum.</a:t>
            </a:r>
          </a:p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Logo após gostaria de agradecer toda a banca de docentes que com seus conhecimentos, me guiaram para chegar em tal resultado.</a:t>
            </a:r>
          </a:p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E especialmente o professor orientador do projeto: Gustavo Vinicius Linhares Caes</a:t>
            </a:r>
          </a:p>
        </p:txBody>
      </p:sp>
      <p:pic>
        <p:nvPicPr>
          <p:cNvPr id="3" name="Imagem 2" descr="Uma imagem com círculo, preto, preto e branco, arte&#10;&#10;Descrição gerada automaticamente">
            <a:extLst>
              <a:ext uri="{FF2B5EF4-FFF2-40B4-BE49-F238E27FC236}">
                <a16:creationId xmlns:a16="http://schemas.microsoft.com/office/drawing/2014/main" id="{F0423CCD-B968-38DC-1DD3-6C4BCE52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21" y="161997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825625"/>
            <a:ext cx="10812262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457200" algn="just">
              <a:buSzPts val="4000"/>
            </a:pPr>
            <a:r>
              <a:rPr lang="pt-BR" dirty="0">
                <a:solidFill>
                  <a:schemeClr val="tx1"/>
                </a:solidFill>
                <a:latin typeface="+mn-lt"/>
              </a:rPr>
              <a:t>Introdução</a:t>
            </a:r>
          </a:p>
          <a:p>
            <a:pPr indent="-457200" algn="just">
              <a:buSzPts val="4000"/>
            </a:pPr>
            <a:r>
              <a:rPr lang="pt-BR" dirty="0">
                <a:solidFill>
                  <a:schemeClr val="tx1"/>
                </a:solidFill>
                <a:latin typeface="+mn-lt"/>
              </a:rPr>
              <a:t>Problema</a:t>
            </a:r>
          </a:p>
          <a:p>
            <a:pPr indent="-457200" algn="just">
              <a:buSzPts val="4000"/>
            </a:pPr>
            <a:r>
              <a:rPr lang="pt-BR" dirty="0">
                <a:solidFill>
                  <a:schemeClr val="tx1"/>
                </a:solidFill>
                <a:latin typeface="+mn-lt"/>
              </a:rPr>
              <a:t>Resolução</a:t>
            </a:r>
          </a:p>
          <a:p>
            <a:pPr marL="342900" indent="-342900" algn="just">
              <a:buSzPts val="4000"/>
            </a:pPr>
            <a:r>
              <a:rPr lang="pt-BR" sz="2800" dirty="0">
                <a:solidFill>
                  <a:schemeClr val="tx1"/>
                </a:solidFill>
                <a:latin typeface="+mn-lt"/>
              </a:rPr>
              <a:t>Objetivos</a:t>
            </a:r>
          </a:p>
          <a:p>
            <a:pPr marL="342900" indent="-342900" algn="just">
              <a:buSzPts val="4000"/>
            </a:pPr>
            <a:r>
              <a:rPr lang="pt-BR" sz="2800" dirty="0">
                <a:solidFill>
                  <a:schemeClr val="tx1"/>
                </a:solidFill>
                <a:latin typeface="+mn-lt"/>
              </a:rPr>
              <a:t>Métodologia</a:t>
            </a:r>
          </a:p>
          <a:p>
            <a:pPr marL="342900" indent="-342900" algn="just">
              <a:buSzPts val="4000"/>
            </a:pPr>
            <a:r>
              <a:rPr lang="pt-BR" sz="2800" dirty="0">
                <a:solidFill>
                  <a:schemeClr val="tx1"/>
                </a:solidFill>
                <a:latin typeface="+mn-lt"/>
              </a:rPr>
              <a:t>Resultados</a:t>
            </a:r>
          </a:p>
          <a:p>
            <a:pPr marL="342900" indent="-342900" algn="just">
              <a:buSzPts val="4000"/>
            </a:pPr>
            <a:r>
              <a:rPr lang="pt-BR" sz="2800" dirty="0">
                <a:solidFill>
                  <a:schemeClr val="tx1"/>
                </a:solidFill>
                <a:latin typeface="+mn-lt"/>
              </a:rPr>
              <a:t>Conclusão </a:t>
            </a:r>
          </a:p>
        </p:txBody>
      </p:sp>
      <p:pic>
        <p:nvPicPr>
          <p:cNvPr id="3" name="Imagem 2" descr="Uma imagem com círculo, preto, preto e branco, arte&#10;&#10;Descrição gerada automaticamente">
            <a:extLst>
              <a:ext uri="{FF2B5EF4-FFF2-40B4-BE49-F238E27FC236}">
                <a16:creationId xmlns:a16="http://schemas.microsoft.com/office/drawing/2014/main" id="{F0423CCD-B968-38DC-1DD3-6C4BCE521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21" y="1619975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825625"/>
            <a:ext cx="7057747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2000" dirty="0">
                <a:solidFill>
                  <a:schemeClr val="tx1"/>
                </a:solidFill>
                <a:latin typeface="+mn-lt"/>
              </a:rPr>
              <a:t>Um breve resumo:</a:t>
            </a:r>
          </a:p>
          <a:p>
            <a:pPr marL="0" indent="0">
              <a:buSzPts val="4000"/>
              <a:buNone/>
            </a:pPr>
            <a:endParaRPr lang="pt-BR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SzPts val="4000"/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O protótipo Lar Bastet é um sistema que ajuda ONGs de animais, facilitando o cadastro de informações de adotantes e animais resgatados. Desenvolvido em OOP com PHP, JavaScript, HTML e CSS, oferece funcionalidades de CRUD administrativo. O nome Lar Bastet vem da deusa egípcia Bastet, associada à proteção, fertilidade e proteção de animais. Ela é representada como uma leoa e é popular na cultura contemporânea como protetora de animais domésticos.</a:t>
            </a:r>
            <a:endParaRPr lang="pt-BR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Imagem 3" descr="Uma imagem com círculo, preto, preto e branco, arte&#10;&#10;Descrição gerada automaticamente">
            <a:extLst>
              <a:ext uri="{FF2B5EF4-FFF2-40B4-BE49-F238E27FC236}">
                <a16:creationId xmlns:a16="http://schemas.microsoft.com/office/drawing/2014/main" id="{C05065DD-A053-DA8C-920D-011E39EB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161997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Problema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825625"/>
            <a:ext cx="7057747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O abandono de animais é um problema grave no Brasil, com cerca de 185 mil animais sob a tutela de ONGs e grupos de protetores. Os principais motivos incluem problemas comportamentais, mudanças de espaço e estilo de vida dos proprietários. O abandono expõe os animais a doenças, maus tratos e acidentes. É necessário conscientizar os tutores sobre a responsabilidade de cuidar dos animais e que o abandono é crime. O resgate de animais abandonados exige tempo, paciência e cuidados veterinários para recuperar sua confiança. A adoção de animais deve ser feita com consciência dos cuidados e tempo de vida do animal.</a:t>
            </a:r>
          </a:p>
        </p:txBody>
      </p:sp>
      <p:pic>
        <p:nvPicPr>
          <p:cNvPr id="4" name="Imagem 3" descr="Uma imagem com círculo, preto, preto e branco, arte&#10;&#10;Descrição gerada automaticamente">
            <a:extLst>
              <a:ext uri="{FF2B5EF4-FFF2-40B4-BE49-F238E27FC236}">
                <a16:creationId xmlns:a16="http://schemas.microsoft.com/office/drawing/2014/main" id="{C05065DD-A053-DA8C-920D-011E39EB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161997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Solução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221943" y="1486810"/>
            <a:ext cx="8388657" cy="441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4000"/>
              <a:buNone/>
            </a:pPr>
            <a:br>
              <a:rPr lang="pt-BR" sz="1600" dirty="0">
                <a:solidFill>
                  <a:schemeClr val="tx1"/>
                </a:solidFill>
                <a:latin typeface="+mn-lt"/>
              </a:rPr>
            </a:b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Para combater o aumento do abandono de animais, é crucial conscientizar a comunidade sobre os cuidados responsáveis com os pets. A posse responsável vai além dos cuidados básicos, incluindo considerar o espaço adequado, medicamentos, atividades físicas e fornecer amor e afeto. A adoção de animais de ONGs voluntárias também é uma forma de posse responsável, proporcionando conforto, amor e cuidado aos animais. Além disso, a castração é uma medida importante para evitar reproduções indesejadas e doenças do aparelho reprodutivo. A conscientização, adoção responsável e castração são passos essenciais no combate ao abandono de animais.</a:t>
            </a:r>
          </a:p>
          <a:p>
            <a:pPr marL="0" indent="0">
              <a:buSzPts val="4000"/>
              <a:buNone/>
            </a:pPr>
            <a:r>
              <a:rPr lang="pt-BR" sz="1600" dirty="0">
                <a:solidFill>
                  <a:schemeClr val="tx1"/>
                </a:solidFill>
                <a:latin typeface="+mn-lt"/>
              </a:rPr>
              <a:t>Com base nesses fatores, a ong foi criada, para ser um lar momentâneo para os animais, possuímos o intuito de os deixar mais em casa possivel, mas claro, a busca por um lar definitivo não irá cessar, contamos com um feed de fotos de todos os nossos amigos, e futuramente teremos feiras de adoção, nossa ajuda minima para nossos grandes amigos. </a:t>
            </a:r>
            <a:r>
              <a:rPr lang="pt-BR" sz="1600" b="1" dirty="0">
                <a:solidFill>
                  <a:schemeClr val="tx1"/>
                </a:solidFill>
                <a:latin typeface="+mn-lt"/>
              </a:rPr>
              <a:t>Adote, não compre!</a:t>
            </a:r>
          </a:p>
        </p:txBody>
      </p:sp>
      <p:pic>
        <p:nvPicPr>
          <p:cNvPr id="4" name="Imagem 3" descr="Uma imagem com círculo, preto, preto e branco, arte&#10;&#10;Descrição gerada automaticamente">
            <a:extLst>
              <a:ext uri="{FF2B5EF4-FFF2-40B4-BE49-F238E27FC236}">
                <a16:creationId xmlns:a16="http://schemas.microsoft.com/office/drawing/2014/main" id="{C05065DD-A053-DA8C-920D-011E39EB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161997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825625"/>
            <a:ext cx="10812262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Tem como objetivo principal, incentivar a comunidade em um geral, a prática mais o ato de adotar, assim como já citado, existem milhões de animais em situação de rua e incentivar a comunidade, daria aos animais a chance de possuir uma nova vida e uma família que os trate com o devido respeito e amor. 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meta foi desenvolver um software intuitivo com uma interface amigável onde torna o processo de adoção  mais simples aos usuários , buscamos por parceiros, não apenas com empresas, mas com outras ongs e a comunidade em geral.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4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376039"/>
            <a:ext cx="10812262" cy="480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Tela Inicial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2" name="Imagem 1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C952D067-6B9F-5D16-65D1-0D8F9953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15" y="1765216"/>
            <a:ext cx="8269713" cy="4242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39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772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541538" y="1233997"/>
            <a:ext cx="10812262" cy="494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SzPts val="4000"/>
              <a:buNone/>
            </a:pPr>
            <a:r>
              <a:rPr lang="pt-BR" sz="1800" dirty="0">
                <a:solidFill>
                  <a:schemeClr val="tx1"/>
                </a:solidFill>
                <a:latin typeface="+mn-lt"/>
              </a:rPr>
              <a:t>Sobre Nós</a:t>
            </a:r>
          </a:p>
          <a:p>
            <a:pPr marL="0" indent="0">
              <a:buSzPts val="4000"/>
              <a:buNone/>
            </a:pPr>
            <a:endParaRPr lang="pt-BR" dirty="0"/>
          </a:p>
        </p:txBody>
      </p:sp>
      <p:pic>
        <p:nvPicPr>
          <p:cNvPr id="3" name="Imagem 2" descr="Uma imagem com texto, captura de ecrã, Tipo de letra, documento&#10;&#10;Descrição gerada automaticamente">
            <a:extLst>
              <a:ext uri="{FF2B5EF4-FFF2-40B4-BE49-F238E27FC236}">
                <a16:creationId xmlns:a16="http://schemas.microsoft.com/office/drawing/2014/main" id="{F1D71C5A-7CDE-5FC7-0496-C8594304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82" y="1233997"/>
            <a:ext cx="8788893" cy="419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m 3" descr="Uma imagem com captura de ecrã, texto, cor-de-rosa, Lilás&#10;&#10;Descrição gerada automaticamente">
            <a:extLst>
              <a:ext uri="{FF2B5EF4-FFF2-40B4-BE49-F238E27FC236}">
                <a16:creationId xmlns:a16="http://schemas.microsoft.com/office/drawing/2014/main" id="{58674F2A-451F-2FCC-7ED8-2F1BF4B7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582" y="5131293"/>
            <a:ext cx="8788893" cy="859102"/>
          </a:xfrm>
          <a:prstGeom prst="roundRect">
            <a:avLst>
              <a:gd name="adj" fmla="val 178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56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699</Words>
  <Application>Microsoft Office PowerPoint</Application>
  <PresentationFormat>Ecrã Panorâmico</PresentationFormat>
  <Paragraphs>50</Paragraphs>
  <Slides>19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Protótipo ong lar bastet</vt:lpstr>
      <vt:lpstr>Agradecimentos</vt:lpstr>
      <vt:lpstr>Sumário</vt:lpstr>
      <vt:lpstr>Introdução</vt:lpstr>
      <vt:lpstr>Problema</vt:lpstr>
      <vt:lpstr>Solução</vt:lpstr>
      <vt:lpstr>Objetivos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Finalização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ong lar bastet</dc:title>
  <dc:creator>Gustavo Vinicius</dc:creator>
  <cp:lastModifiedBy>victor luis</cp:lastModifiedBy>
  <cp:revision>4</cp:revision>
  <dcterms:modified xsi:type="dcterms:W3CDTF">2023-06-28T12:36:14Z</dcterms:modified>
</cp:coreProperties>
</file>