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69" r:id="rId5"/>
    <p:sldId id="268" r:id="rId6"/>
    <p:sldId id="271" r:id="rId7"/>
    <p:sldId id="272" r:id="rId8"/>
    <p:sldId id="273" r:id="rId9"/>
    <p:sldId id="267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21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4894289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Spring Boot Series – Day </a:t>
            </a:r>
            <a:r>
              <a:rPr lang="en-US" dirty="0"/>
              <a:t>3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548640" y="1828800"/>
            <a:ext cx="5503430" cy="4924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solidFill>
                  <a:srgbClr val="1E1E1E"/>
                </a:solidFill>
              </a:defRPr>
            </a:pPr>
            <a:r>
              <a:rPr lang="en-US" dirty="0"/>
              <a:t>Topic: Spring Boot Annotations  (Part 1)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3235181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📌 Recap – Day 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65868" y="1280160"/>
            <a:ext cx="7923964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/>
              <a:t>✔️ </a:t>
            </a:r>
            <a:r>
              <a:rPr lang="en-US" sz="2000" dirty="0"/>
              <a:t>Instead of wiring everything manually, we just tag our classes — and Spring handles the rest.</a:t>
            </a:r>
            <a:br>
              <a:rPr lang="en-US" sz="2000" dirty="0"/>
            </a:br>
            <a:r>
              <a:rPr lang="en-US" sz="2000" dirty="0"/>
              <a:t>✔️ That one annotation on the main class (@</a:t>
            </a:r>
            <a:r>
              <a:rPr lang="en-US" sz="2000" dirty="0" err="1"/>
              <a:t>SpringBootApplication</a:t>
            </a:r>
            <a:r>
              <a:rPr lang="en-US" sz="2000" dirty="0"/>
              <a:t>) quietly sets up scanning, config, and auto-wiring for us.</a:t>
            </a:r>
            <a:br>
              <a:rPr lang="en-US" sz="2000" dirty="0"/>
            </a:br>
            <a:r>
              <a:rPr lang="en-US" sz="2000" dirty="0"/>
              <a:t>✔️ We also looked at how @Controller, @Service, and @Repository shape the flow of any project.</a:t>
            </a:r>
            <a:br>
              <a:rPr lang="en-US" sz="2000" dirty="0"/>
            </a:br>
            <a:r>
              <a:rPr lang="en-US" sz="2000" dirty="0"/>
              <a:t>✔️ And if you’ve been using @</a:t>
            </a:r>
            <a:r>
              <a:rPr lang="en-US" sz="2000" dirty="0" err="1"/>
              <a:t>Autowired</a:t>
            </a:r>
            <a:r>
              <a:rPr lang="en-US" sz="2000" dirty="0"/>
              <a:t> everywhere — now you know why constructor injection is a cleaner choice.</a:t>
            </a:r>
            <a:endParaRPr dirty="0"/>
          </a:p>
          <a:p>
            <a:pPr>
              <a:defRPr sz="2200">
                <a:solidFill>
                  <a:srgbClr val="1E1E1E"/>
                </a:solidFill>
              </a:defRPr>
            </a:pPr>
            <a:endParaRPr lang="en-US" dirty="0"/>
          </a:p>
          <a:p>
            <a:pPr>
              <a:defRPr sz="2200">
                <a:solidFill>
                  <a:srgbClr val="1E1E1E"/>
                </a:solidFill>
              </a:defRPr>
            </a:pPr>
            <a:r>
              <a:rPr dirty="0"/>
              <a:t>👉 Coming up next:</a:t>
            </a:r>
            <a:r>
              <a:rPr lang="en-US" dirty="0"/>
              <a:t> Spring Boot Annotations – Part 2✨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962D5-E3DC-2417-F29A-380DE29C7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6D8FEF-0F09-4689-9530-091EA56ABD17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083F9-C7E5-C2A5-5948-7CF15E9DAB6E}"/>
              </a:ext>
            </a:extLst>
          </p:cNvPr>
          <p:cNvSpPr txBox="1"/>
          <p:nvPr/>
        </p:nvSpPr>
        <p:spPr>
          <a:xfrm>
            <a:off x="548640" y="274320"/>
            <a:ext cx="8174033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sz="3400" b="1" dirty="0"/>
              <a:t>Spring Boot Annotations – Why They Matter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08BFA-419E-0865-A77E-9AF93E825BE3}"/>
              </a:ext>
            </a:extLst>
          </p:cNvPr>
          <p:cNvSpPr txBox="1"/>
          <p:nvPr/>
        </p:nvSpPr>
        <p:spPr>
          <a:xfrm>
            <a:off x="548640" y="1524162"/>
            <a:ext cx="8581813" cy="3490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✔️ In earlier Spring projects, setting things up meant dealing with bulky XML files — even a simple connection between two classes needed manual configuration.</a:t>
            </a:r>
          </a:p>
          <a:p>
            <a:r>
              <a:rPr lang="en-US" sz="2200" dirty="0"/>
              <a:t>✔️ Spring Boot made this easier with annotations like @Service or @</a:t>
            </a:r>
            <a:r>
              <a:rPr lang="en-US" sz="2200" dirty="0" err="1"/>
              <a:t>RestController</a:t>
            </a:r>
            <a:r>
              <a:rPr lang="en-US" sz="2200" dirty="0"/>
              <a:t>. Just by tagging the class, the framework figures out how everything fits together.</a:t>
            </a:r>
          </a:p>
          <a:p>
            <a:r>
              <a:rPr lang="en-US" sz="2200" dirty="0"/>
              <a:t>✔️ No external wiring, no guesswork — just clean code that declares intent directly.</a:t>
            </a:r>
          </a:p>
          <a:p>
            <a:pPr>
              <a:spcBef>
                <a:spcPts val="115"/>
              </a:spcBef>
              <a:spcAft>
                <a:spcPts val="115"/>
              </a:spcAft>
              <a:defRPr sz="2200">
                <a:solidFill>
                  <a:srgbClr val="1E1E1E"/>
                </a:solidFill>
              </a:defRPr>
            </a:pPr>
            <a:r>
              <a:rPr lang="en-US" sz="2200" dirty="0"/>
              <a:t>✔️ It’s like moving from manual wiring to smart plugs — plug it in, and Spring knows what to do.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075C6-9485-3C09-C9FB-F072613EE8D7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400817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A1CF2-01A6-1182-8DB5-2CBFFF79C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4277FE-7EFE-9EF9-F22C-F619F8F3A95E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0CBD1-23DE-4581-5BC9-38F735A07DC3}"/>
              </a:ext>
            </a:extLst>
          </p:cNvPr>
          <p:cNvSpPr txBox="1"/>
          <p:nvPr/>
        </p:nvSpPr>
        <p:spPr>
          <a:xfrm>
            <a:off x="59462" y="288787"/>
            <a:ext cx="9084538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400" b="1" dirty="0">
                <a:solidFill>
                  <a:schemeClr val="bg1"/>
                </a:solidFill>
              </a:rPr>
              <a:t>Why Spring Boot Favors Annotation-Driven Setup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A8847-206B-9EEA-B5FB-27D7CBC24D4A}"/>
              </a:ext>
            </a:extLst>
          </p:cNvPr>
          <p:cNvSpPr txBox="1"/>
          <p:nvPr/>
        </p:nvSpPr>
        <p:spPr>
          <a:xfrm>
            <a:off x="548640" y="1567240"/>
            <a:ext cx="848426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✔️ Configuration stays close to the code – no need to manage separate XML files. Annotations make the intent immediately visible.</a:t>
            </a:r>
            <a:br>
              <a:rPr lang="en-US" sz="2200" dirty="0"/>
            </a:br>
            <a:r>
              <a:rPr lang="en-US" sz="2200" dirty="0"/>
              <a:t>✔️ Automatic detection and setup – Spring Boot scans annotated classes and wires everything without manual steps.</a:t>
            </a:r>
            <a:br>
              <a:rPr lang="en-US" sz="2200" dirty="0"/>
            </a:br>
            <a:r>
              <a:rPr lang="en-US" sz="2200" dirty="0"/>
              <a:t>✔️ Easier to read, debug, and scale – cleaner structure helps teams navigate and grow codebases faster.</a:t>
            </a:r>
            <a:br>
              <a:rPr lang="en-US" sz="2200" dirty="0"/>
            </a:br>
            <a:r>
              <a:rPr lang="en-US" sz="2200" dirty="0"/>
              <a:t>✔️ Annotation-first design – many key Spring Boot features (like REST APIs, Data JPA, Security) rely entirely on annotations to work.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A4F1A-DC04-CF63-7618-AA58B201F938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214307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88369-1D49-B6C2-6156-EF8946787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C1156E-B748-410E-2638-8B3DC7EB58FC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6560E1-9C99-7DFC-1A76-C6690AB82E2B}"/>
              </a:ext>
            </a:extLst>
          </p:cNvPr>
          <p:cNvSpPr txBox="1"/>
          <p:nvPr/>
        </p:nvSpPr>
        <p:spPr>
          <a:xfrm>
            <a:off x="59462" y="288787"/>
            <a:ext cx="8367740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8000"/>
                </a:solidFill>
              </a:defRPr>
            </a:pPr>
            <a:r>
              <a:rPr lang="en-US" sz="3400" b="1" dirty="0">
                <a:solidFill>
                  <a:schemeClr val="bg1"/>
                </a:solidFill>
              </a:rPr>
              <a:t>@</a:t>
            </a:r>
            <a:r>
              <a:rPr lang="en-US" sz="3400" b="1" dirty="0" err="1">
                <a:solidFill>
                  <a:schemeClr val="bg1"/>
                </a:solidFill>
              </a:rPr>
              <a:t>SpringBootApplication</a:t>
            </a:r>
            <a:r>
              <a:rPr lang="en-US" sz="3400" b="1" dirty="0">
                <a:solidFill>
                  <a:schemeClr val="bg1"/>
                </a:solidFill>
              </a:rPr>
              <a:t> – The Power Combo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0EEEA-02DE-6BB7-F7C9-B158D4F453E5}"/>
              </a:ext>
            </a:extLst>
          </p:cNvPr>
          <p:cNvSpPr txBox="1"/>
          <p:nvPr/>
        </p:nvSpPr>
        <p:spPr>
          <a:xfrm>
            <a:off x="548640" y="1567240"/>
            <a:ext cx="8484265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Used on the main class to tell Spring: “This is the starting point.”</a:t>
            </a:r>
            <a:br>
              <a:rPr lang="en-US" sz="2200" dirty="0"/>
            </a:br>
            <a:r>
              <a:rPr lang="en-US" sz="2200" dirty="0"/>
              <a:t>✔️ Internally bundles three important annotations:</a:t>
            </a:r>
          </a:p>
          <a:p>
            <a:r>
              <a:rPr lang="en-US" sz="2200" dirty="0"/>
              <a:t>@Configuration – Marks the class as a source of Spring beans.</a:t>
            </a:r>
          </a:p>
          <a:p>
            <a:r>
              <a:rPr lang="en-US" sz="2200" dirty="0"/>
              <a:t>@</a:t>
            </a:r>
            <a:r>
              <a:rPr lang="en-US" sz="2200" dirty="0" err="1"/>
              <a:t>ComponentScan</a:t>
            </a:r>
            <a:r>
              <a:rPr lang="en-US" sz="2200" dirty="0"/>
              <a:t> – Scans the package for other annotated components.</a:t>
            </a:r>
          </a:p>
          <a:p>
            <a:r>
              <a:rPr lang="en-US" sz="2200" dirty="0"/>
              <a:t>@</a:t>
            </a:r>
            <a:r>
              <a:rPr lang="en-US" sz="2200" dirty="0" err="1"/>
              <a:t>EnableAutoConfiguration</a:t>
            </a:r>
            <a:r>
              <a:rPr lang="en-US" sz="2200" dirty="0"/>
              <a:t> – Auto-configures dependencies based on the </a:t>
            </a:r>
            <a:r>
              <a:rPr lang="en-US" sz="2200" dirty="0" err="1"/>
              <a:t>classpath</a:t>
            </a:r>
            <a:r>
              <a:rPr lang="en-US" sz="2200" dirty="0"/>
              <a:t>.</a:t>
            </a:r>
          </a:p>
          <a:p>
            <a:r>
              <a:rPr lang="en-US" sz="2200" dirty="0"/>
              <a:t>✔️ This single annotation replaces multiple setup lines — making project bootstrapping quick and clean.</a:t>
            </a:r>
          </a:p>
          <a:p>
            <a:endParaRPr lang="en-US" sz="2200" dirty="0"/>
          </a:p>
          <a:p>
            <a:r>
              <a:rPr lang="en-US" sz="2200" dirty="0"/>
              <a:t>It’s the first thing every Spring Boot app needs — and it silently does a lot of heavy lifting behind the scenes.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FE2CF-BB61-CC32-F9DC-501D2A829612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361331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AB1EB-0FDC-F12A-6D8B-F418AEE5D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F05F94-4C4F-7977-43AD-121F665F57B3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455BF-CA5A-35DB-F6D0-9405C691A614}"/>
              </a:ext>
            </a:extLst>
          </p:cNvPr>
          <p:cNvSpPr txBox="1"/>
          <p:nvPr/>
        </p:nvSpPr>
        <p:spPr>
          <a:xfrm>
            <a:off x="548640" y="274320"/>
            <a:ext cx="6596678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sz="3400" b="1" dirty="0"/>
              <a:t>Spring Boot Wiring: A Real Example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64A43-B54D-F990-6672-FAFCA748E5A4}"/>
              </a:ext>
            </a:extLst>
          </p:cNvPr>
          <p:cNvSpPr txBox="1"/>
          <p:nvPr/>
        </p:nvSpPr>
        <p:spPr>
          <a:xfrm>
            <a:off x="4061637" y="1520785"/>
            <a:ext cx="5188688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✔️ Spring Boot begins with @</a:t>
            </a:r>
            <a:r>
              <a:rPr lang="en-US" sz="2200" dirty="0" err="1"/>
              <a:t>SpringBootApplication</a:t>
            </a:r>
            <a:r>
              <a:rPr lang="en-US" sz="2200" dirty="0"/>
              <a:t>, which tells the framework to scan and wire everything automatically.</a:t>
            </a:r>
            <a:br>
              <a:rPr lang="en-US" sz="2200" dirty="0"/>
            </a:br>
            <a:r>
              <a:rPr lang="en-US" sz="2200" dirty="0"/>
              <a:t>✔️ In this example, the controller receives a request, the service handles the logic, and the repository fetches the data — all connected through annotations.</a:t>
            </a:r>
            <a:br>
              <a:rPr lang="en-US" sz="2200" dirty="0"/>
            </a:br>
            <a:r>
              <a:rPr lang="en-US" sz="2200" dirty="0"/>
              <a:t>✔️ This structure keeps the code clean, modular, and ready to scale — no XML or manual configuration needed.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E5B71-4470-BC76-EBD6-0431C003F982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B65E52-FB92-4AA8-23C4-929DBE144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97" y="1441775"/>
            <a:ext cx="3592515" cy="505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23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100D5-F808-E1F1-5963-9357838D3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F650EC-65EE-9EC2-D529-5A071C8EB454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00DCE5-504E-BD5F-9598-9D597C2BDBC8}"/>
              </a:ext>
            </a:extLst>
          </p:cNvPr>
          <p:cNvSpPr txBox="1"/>
          <p:nvPr/>
        </p:nvSpPr>
        <p:spPr>
          <a:xfrm>
            <a:off x="-32023" y="295586"/>
            <a:ext cx="104731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sz="3200" b="1" dirty="0"/>
              <a:t>Wiring Dependencies with @</a:t>
            </a:r>
            <a:r>
              <a:rPr lang="en-US" sz="3200" b="1" dirty="0" err="1"/>
              <a:t>Autowired</a:t>
            </a:r>
            <a:r>
              <a:rPr lang="en-US" sz="3200" b="1" dirty="0"/>
              <a:t> and @Value</a:t>
            </a:r>
            <a:endParaRPr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07B85-0129-1A6B-E107-ABC51500E35D}"/>
              </a:ext>
            </a:extLst>
          </p:cNvPr>
          <p:cNvSpPr txBox="1"/>
          <p:nvPr/>
        </p:nvSpPr>
        <p:spPr>
          <a:xfrm>
            <a:off x="95887" y="1301426"/>
            <a:ext cx="5730756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200"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sz="2200" dirty="0"/>
              <a:t>✔️ @</a:t>
            </a:r>
            <a:r>
              <a:rPr lang="en-US" sz="2200" dirty="0" err="1"/>
              <a:t>Autowired</a:t>
            </a:r>
            <a:r>
              <a:rPr lang="en-US" sz="2200" dirty="0"/>
              <a:t> helps inject required dependencies (like services or repositories) — Spring takes care of object creation behind the scenes.</a:t>
            </a:r>
            <a:br>
              <a:rPr lang="en-US" sz="2200" dirty="0"/>
            </a:br>
            <a:r>
              <a:rPr lang="en-US" sz="2200" dirty="0"/>
              <a:t>✔️ It works best with constructor injection — it’s cleaner, testable, and preferred in real-world projects.</a:t>
            </a:r>
            <a:br>
              <a:rPr lang="en-US" sz="2200" dirty="0"/>
            </a:br>
            <a:r>
              <a:rPr lang="en-US" sz="2200" dirty="0"/>
              <a:t>✔️ @Value lets you read values from the </a:t>
            </a:r>
            <a:r>
              <a:rPr lang="en-US" sz="2200" dirty="0" err="1"/>
              <a:t>application.properties</a:t>
            </a:r>
            <a:r>
              <a:rPr lang="en-US" sz="2200" dirty="0"/>
              <a:t> file — ideal for injecting configs like API keys, DB URLs, or timeouts.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57EF14-C3E2-7FC1-2C55-49E29686DBCC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ED0093-BA20-F713-C361-279C67811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051" y="1605517"/>
            <a:ext cx="3349062" cy="351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4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D7668-1D8F-67DD-FDC1-B6DB72133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F94727-2683-840F-32C7-026954F53782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663AF-561B-852E-6D36-150ABBE9A726}"/>
              </a:ext>
            </a:extLst>
          </p:cNvPr>
          <p:cNvSpPr txBox="1"/>
          <p:nvPr/>
        </p:nvSpPr>
        <p:spPr>
          <a:xfrm>
            <a:off x="-78681" y="219671"/>
            <a:ext cx="9337813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sz="3000" b="1" dirty="0"/>
              <a:t>Handling Request Data - @</a:t>
            </a:r>
            <a:r>
              <a:rPr lang="en-US" sz="3000" b="1" dirty="0" err="1"/>
              <a:t>RequestParam</a:t>
            </a:r>
            <a:r>
              <a:rPr lang="en-US" sz="3000" b="1" dirty="0"/>
              <a:t>, @</a:t>
            </a:r>
            <a:r>
              <a:rPr lang="en-US" sz="3000" b="1" dirty="0" err="1"/>
              <a:t>PathVariable</a:t>
            </a:r>
            <a:endParaRPr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8C1B2-530F-E212-8275-D04ACED13C93}"/>
              </a:ext>
            </a:extLst>
          </p:cNvPr>
          <p:cNvSpPr txBox="1"/>
          <p:nvPr/>
        </p:nvSpPr>
        <p:spPr>
          <a:xfrm>
            <a:off x="548641" y="1280160"/>
            <a:ext cx="458688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200" dirty="0"/>
          </a:p>
          <a:p>
            <a:r>
              <a:rPr lang="en-US" sz="2200" dirty="0"/>
              <a:t>✔️ @</a:t>
            </a:r>
            <a:r>
              <a:rPr lang="en-US" sz="2200" dirty="0" err="1"/>
              <a:t>RequestParam</a:t>
            </a:r>
            <a:r>
              <a:rPr lang="en-US" sz="2200" dirty="0"/>
              <a:t> is used to capture query parameters from the URL.</a:t>
            </a:r>
            <a:br>
              <a:rPr lang="en-US" sz="2200" dirty="0"/>
            </a:br>
            <a:r>
              <a:rPr lang="en-US" sz="2200" dirty="0"/>
              <a:t>It’s useful when you want to filter, search, or paginate using values like ?category=shoes.</a:t>
            </a:r>
          </a:p>
          <a:p>
            <a:r>
              <a:rPr lang="en-US" sz="2200" dirty="0"/>
              <a:t>✔️ @</a:t>
            </a:r>
            <a:r>
              <a:rPr lang="en-US" sz="2200" dirty="0" err="1"/>
              <a:t>PathVariable</a:t>
            </a:r>
            <a:r>
              <a:rPr lang="en-US" sz="2200" dirty="0"/>
              <a:t> extracts values embedded in the URL path itself.</a:t>
            </a:r>
            <a:br>
              <a:rPr lang="en-US" sz="2200" dirty="0"/>
            </a:br>
            <a:r>
              <a:rPr lang="en-US" sz="2200" dirty="0"/>
              <a:t>It’s used when identifying specific resources like </a:t>
            </a:r>
            <a:r>
              <a:rPr lang="en-US" sz="2400" dirty="0"/>
              <a:t>/products/12.</a:t>
            </a:r>
            <a:endParaRPr lang="en-US" sz="2200" dirty="0"/>
          </a:p>
          <a:p>
            <a:r>
              <a:rPr lang="en-US" sz="2200" dirty="0"/>
              <a:t>Both help you build clean, readable endpoints without extra parsing logic.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E43B9-5D44-F474-FF18-2338ECA81BBD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94F5F4-E3A1-D329-D012-573C5062E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813" y="2551814"/>
            <a:ext cx="4104167" cy="221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99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58275-C9BA-FF75-7BEE-DA07666CE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C556D9-02A0-131C-B590-0C1B2D3DF906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F13C7-ECF9-E927-CFD1-9C0388F10544}"/>
              </a:ext>
            </a:extLst>
          </p:cNvPr>
          <p:cNvSpPr txBox="1"/>
          <p:nvPr/>
        </p:nvSpPr>
        <p:spPr>
          <a:xfrm>
            <a:off x="548640" y="2743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💼 Interview Insight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B208D3-31AD-5C00-EA3B-80540118BDD8}"/>
              </a:ext>
            </a:extLst>
          </p:cNvPr>
          <p:cNvSpPr txBox="1"/>
          <p:nvPr/>
        </p:nvSpPr>
        <p:spPr>
          <a:xfrm>
            <a:off x="457200" y="1280160"/>
            <a:ext cx="839026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rPr lang="en-US" sz="2000" dirty="0"/>
              <a:t>How does Spring Boot internally detect and manage annotated components like @Service or @</a:t>
            </a:r>
            <a:r>
              <a:rPr lang="en-US" sz="2000" dirty="0" err="1"/>
              <a:t>RestController</a:t>
            </a:r>
            <a:r>
              <a:rPr lang="en-US" sz="2000" dirty="0"/>
              <a:t>?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sz="2000" dirty="0"/>
              <a:t>• Spring Boot uses @</a:t>
            </a:r>
            <a:r>
              <a:rPr lang="en-US" sz="2000" dirty="0" err="1"/>
              <a:t>ComponentScan</a:t>
            </a:r>
            <a:r>
              <a:rPr lang="en-US" sz="2000" dirty="0"/>
              <a:t> (enabled by @</a:t>
            </a:r>
            <a:r>
              <a:rPr lang="en-US" sz="2000" dirty="0" err="1"/>
              <a:t>SpringBootApplication</a:t>
            </a:r>
            <a:r>
              <a:rPr lang="en-US" sz="2000" dirty="0"/>
              <a:t>) to automatically scan classes with stereotype annotations and register them as beans.</a:t>
            </a:r>
            <a:br>
              <a:rPr lang="en-US" sz="2000" dirty="0"/>
            </a:br>
            <a:r>
              <a:rPr lang="en-US" sz="2000" dirty="0"/>
              <a:t>• Behind the scenes, it builds a context by detecting these beans at startup and wires them using dependency injection — no manual config needed.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 lang="en-US" sz="2000" dirty="0"/>
          </a:p>
          <a:p>
            <a:r>
              <a:rPr lang="en-US" sz="2000" dirty="0"/>
              <a:t>What is the difference between using </a:t>
            </a:r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sz="2000" dirty="0"/>
              <a:t> and constructor injection? </a:t>
            </a:r>
          </a:p>
          <a:p>
            <a:r>
              <a:rPr lang="en-US" sz="2000" dirty="0"/>
              <a:t>• Constructor injection is cleaner and makes dependencies explicit — it works even without </a:t>
            </a:r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sz="2000" dirty="0"/>
              <a:t> if there’s only one constructor.</a:t>
            </a:r>
            <a:br>
              <a:rPr lang="en-US" sz="2000" dirty="0"/>
            </a:br>
            <a:r>
              <a:rPr lang="en-US" sz="2000" dirty="0"/>
              <a:t>• It improves testability and avoids issues like circular or hidden dependencies that often occur with field injection.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CDCC8-F5FF-0D09-675A-5318775E7EB2}"/>
              </a:ext>
            </a:extLst>
          </p:cNvPr>
          <p:cNvSpPr txBox="1"/>
          <p:nvPr/>
        </p:nvSpPr>
        <p:spPr>
          <a:xfrm>
            <a:off x="829734" y="649224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rPr dirty="0"/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1578307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85111-3AD4-CE68-9EC5-347971FD0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A5E5E7-ED3F-E034-C17A-6B23D1E0919B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263F72-6B80-3E02-ECF2-3D311AF3A012}"/>
              </a:ext>
            </a:extLst>
          </p:cNvPr>
          <p:cNvSpPr txBox="1"/>
          <p:nvPr/>
        </p:nvSpPr>
        <p:spPr>
          <a:xfrm>
            <a:off x="548640" y="274320"/>
            <a:ext cx="3175869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dirty="0"/>
              <a:t>📌 Hands-On Tip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000DF-92F8-E2FD-999D-B3FB9D4F77D7}"/>
              </a:ext>
            </a:extLst>
          </p:cNvPr>
          <p:cNvSpPr txBox="1"/>
          <p:nvPr/>
        </p:nvSpPr>
        <p:spPr>
          <a:xfrm>
            <a:off x="457200" y="1493805"/>
            <a:ext cx="839026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/>
              <a:t>✔️ </a:t>
            </a:r>
            <a:r>
              <a:rPr lang="en-US" sz="2200" dirty="0"/>
              <a:t>Open any of your Spring Boot projects and identify where @Controller, @Service, and @Repository are used — understand how Spring wires them.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dirty="0"/>
              <a:t>✔️ </a:t>
            </a:r>
            <a:r>
              <a:rPr lang="en-US" sz="2200" dirty="0"/>
              <a:t>Remove one annotation at a time and observe what breaks — this helps you understand their exact role.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FF873-5FAB-9536-E027-5A081D0825D1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419838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891</Words>
  <Application>Microsoft Macintosh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Srikanth K R</cp:lastModifiedBy>
  <cp:revision>11</cp:revision>
  <dcterms:created xsi:type="dcterms:W3CDTF">2013-01-27T09:14:16Z</dcterms:created>
  <dcterms:modified xsi:type="dcterms:W3CDTF">2025-08-18T06:09:41Z</dcterms:modified>
  <cp:category/>
</cp:coreProperties>
</file>