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74" r:id="rId5"/>
    <p:sldId id="269" r:id="rId6"/>
    <p:sldId id="280" r:id="rId7"/>
    <p:sldId id="281" r:id="rId8"/>
    <p:sldId id="282" r:id="rId9"/>
    <p:sldId id="283" r:id="rId10"/>
    <p:sldId id="275" r:id="rId11"/>
    <p:sldId id="276" r:id="rId12"/>
    <p:sldId id="278" r:id="rId13"/>
    <p:sldId id="279" r:id="rId14"/>
    <p:sldId id="273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8"/>
    <p:restoredTop sz="94681"/>
  </p:normalViewPr>
  <p:slideViewPr>
    <p:cSldViewPr snapToGrid="0" snapToObjects="1">
      <p:cViewPr varScale="1">
        <p:scale>
          <a:sx n="149" d="100"/>
          <a:sy n="149" d="100"/>
        </p:scale>
        <p:origin x="9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489428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Spring Boot Series – Day 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3879588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1E1E1E"/>
                </a:solidFill>
              </a:defRPr>
            </a:pPr>
            <a:r>
              <a:rPr lang="en-US" dirty="0"/>
              <a:t>Topic: Spring Boot Actuator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02C17-A056-3B73-4298-86E35D2DB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DC25A-6516-B57E-0F27-17C823FA98A9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E59EB-3411-B6D3-EE9B-ACF1F8CCE611}"/>
              </a:ext>
            </a:extLst>
          </p:cNvPr>
          <p:cNvSpPr txBox="1"/>
          <p:nvPr/>
        </p:nvSpPr>
        <p:spPr>
          <a:xfrm>
            <a:off x="59462" y="288787"/>
            <a:ext cx="505349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Enable/Expose Endpoints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28F60-D77C-CD81-F628-F76B3A5A7E53}"/>
              </a:ext>
            </a:extLst>
          </p:cNvPr>
          <p:cNvSpPr txBox="1"/>
          <p:nvPr/>
        </p:nvSpPr>
        <p:spPr>
          <a:xfrm>
            <a:off x="548641" y="1567240"/>
            <a:ext cx="402336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✔️By default, only `/health` and `/info` are exposed.</a:t>
            </a:r>
          </a:p>
          <a:p>
            <a:r>
              <a:rPr lang="en-US" sz="2400" dirty="0"/>
              <a:t>✔️To enable more, use this in </a:t>
            </a:r>
            <a:r>
              <a:rPr lang="en-US" sz="2400" dirty="0" err="1"/>
              <a:t>application.properties</a:t>
            </a:r>
            <a:r>
              <a:rPr lang="en-US" sz="2400" dirty="0"/>
              <a:t>:</a:t>
            </a:r>
          </a:p>
          <a:p>
            <a:r>
              <a:rPr lang="en-US" sz="2400" dirty="0"/>
              <a:t>✔️</a:t>
            </a:r>
            <a:r>
              <a:rPr lang="en-US" sz="2400" dirty="0" err="1"/>
              <a:t>management.endpoints.web.exposure.include</a:t>
            </a:r>
            <a:r>
              <a:rPr lang="en-US" sz="2400" dirty="0"/>
              <a:t>=</a:t>
            </a:r>
            <a:r>
              <a:rPr lang="en-US" sz="2400" dirty="0" err="1"/>
              <a:t>health,info,metrics,env</a:t>
            </a:r>
            <a:endParaRPr lang="en-US" sz="2400" dirty="0"/>
          </a:p>
          <a:p>
            <a:r>
              <a:rPr lang="en-US" sz="2400" dirty="0"/>
              <a:t>✔️To expose everything (not recommended in prod):</a:t>
            </a:r>
          </a:p>
          <a:p>
            <a:r>
              <a:rPr lang="en-US" sz="2400" dirty="0"/>
              <a:t>✔️</a:t>
            </a:r>
            <a:r>
              <a:rPr lang="en-US" sz="2400" dirty="0" err="1"/>
              <a:t>management.endpoints.web.exposure.include</a:t>
            </a:r>
            <a:r>
              <a:rPr lang="en-US" sz="2400" dirty="0"/>
              <a:t>=*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9D25B-888B-4220-A0CD-7896C2807E22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48C1F-428E-140A-67FC-58087553B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14396"/>
            <a:ext cx="4414122" cy="199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1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C92D1-7772-64C4-5702-9D84CA6F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B213B9-4855-15C1-70AA-21C34CC8F153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09684-A371-2E20-4277-C8C92293C43B}"/>
              </a:ext>
            </a:extLst>
          </p:cNvPr>
          <p:cNvSpPr txBox="1"/>
          <p:nvPr/>
        </p:nvSpPr>
        <p:spPr>
          <a:xfrm>
            <a:off x="59462" y="288787"/>
            <a:ext cx="53728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Customizing /actuator/info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2B555-42CF-B763-FFED-99AE46BF2A2F}"/>
              </a:ext>
            </a:extLst>
          </p:cNvPr>
          <p:cNvSpPr txBox="1"/>
          <p:nvPr/>
        </p:nvSpPr>
        <p:spPr>
          <a:xfrm>
            <a:off x="548640" y="1567240"/>
            <a:ext cx="84842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✔️Add app-specific info to your Actuator’s `/info` endpoint:</a:t>
            </a:r>
          </a:p>
          <a:p>
            <a:r>
              <a:rPr lang="en-US" sz="2400" dirty="0"/>
              <a:t>✔️ </a:t>
            </a:r>
            <a:r>
              <a:rPr lang="en-US" sz="2400" dirty="0" err="1"/>
              <a:t>application.properties</a:t>
            </a:r>
            <a:r>
              <a:rPr lang="en-US" sz="2400" dirty="0"/>
              <a:t>:</a:t>
            </a:r>
          </a:p>
          <a:p>
            <a:r>
              <a:rPr lang="en-US" sz="2400" dirty="0"/>
              <a:t>✔️ </a:t>
            </a:r>
            <a:r>
              <a:rPr lang="en-US" sz="2400" dirty="0" err="1"/>
              <a:t>info.app.name</a:t>
            </a:r>
            <a:r>
              <a:rPr lang="en-US" sz="2400" dirty="0"/>
              <a:t>=</a:t>
            </a:r>
            <a:r>
              <a:rPr lang="en-US" sz="2400" dirty="0" err="1"/>
              <a:t>BankingApp</a:t>
            </a:r>
            <a:endParaRPr lang="en-US" sz="2400" dirty="0"/>
          </a:p>
          <a:p>
            <a:r>
              <a:rPr lang="en-US" sz="2400" dirty="0"/>
              <a:t>✔️ </a:t>
            </a:r>
            <a:r>
              <a:rPr lang="en-US" sz="2400" dirty="0" err="1"/>
              <a:t>info.app.version</a:t>
            </a:r>
            <a:r>
              <a:rPr lang="en-US" sz="2400" dirty="0"/>
              <a:t>=1.0.0</a:t>
            </a:r>
          </a:p>
          <a:p>
            <a:r>
              <a:rPr lang="en-US" sz="2400" dirty="0"/>
              <a:t>✔️ Useful for versioning or debugging in deployed environments.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6C53D-2D61-0C0A-6C34-6C3933FCCE43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300620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A602-61DB-4942-09EA-2B174BF1D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45EFD5-454E-07B8-3A13-42816A207EFF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E14C-2474-1C4D-F9B8-645656C0AEB4}"/>
              </a:ext>
            </a:extLst>
          </p:cNvPr>
          <p:cNvSpPr txBox="1"/>
          <p:nvPr/>
        </p:nvSpPr>
        <p:spPr>
          <a:xfrm>
            <a:off x="59462" y="288787"/>
            <a:ext cx="56252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Securing Actuator Endpoints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04993-4E61-F5EE-E55B-CBECA1294730}"/>
              </a:ext>
            </a:extLst>
          </p:cNvPr>
          <p:cNvSpPr txBox="1"/>
          <p:nvPr/>
        </p:nvSpPr>
        <p:spPr>
          <a:xfrm>
            <a:off x="548640" y="1567240"/>
            <a:ext cx="84842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✔️Actuator exposes sensitive info. Never leave them open.</a:t>
            </a:r>
          </a:p>
          <a:p>
            <a:r>
              <a:rPr lang="en-US" sz="2400" dirty="0"/>
              <a:t> Options:</a:t>
            </a:r>
          </a:p>
          <a:p>
            <a:r>
              <a:rPr lang="en-US" sz="2400" dirty="0"/>
              <a:t>✔️ Use Spring Security to protect Actuator URLs.</a:t>
            </a:r>
          </a:p>
          <a:p>
            <a:r>
              <a:rPr lang="en-US" sz="2400" dirty="0"/>
              <a:t>✔️ Or disable endpoints in prod:</a:t>
            </a:r>
          </a:p>
          <a:p>
            <a:r>
              <a:rPr lang="en-US" sz="2400" dirty="0"/>
              <a:t>✔️ </a:t>
            </a:r>
            <a:r>
              <a:rPr lang="en-US" sz="2400" dirty="0" err="1"/>
              <a:t>management.endpoint.beans.enabled</a:t>
            </a:r>
            <a:r>
              <a:rPr lang="en-US" sz="2400" dirty="0"/>
              <a:t>=false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F2748-1CD7-22F8-4A7E-B5485ED2D42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163938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23386-698F-C615-6904-72E5522F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DB60E1-37A5-649C-19F3-8E46EAF14710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E8613-385B-3383-207C-04D19226ABA9}"/>
              </a:ext>
            </a:extLst>
          </p:cNvPr>
          <p:cNvSpPr txBox="1"/>
          <p:nvPr/>
        </p:nvSpPr>
        <p:spPr>
          <a:xfrm>
            <a:off x="59462" y="288787"/>
            <a:ext cx="43268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Real-World Use Cases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895F3-99DC-1B50-F30F-A6704788B4EE}"/>
              </a:ext>
            </a:extLst>
          </p:cNvPr>
          <p:cNvSpPr txBox="1"/>
          <p:nvPr/>
        </p:nvSpPr>
        <p:spPr>
          <a:xfrm>
            <a:off x="548640" y="1567240"/>
            <a:ext cx="84842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🔁 ELB health checks using /actuator/health</a:t>
            </a:r>
          </a:p>
          <a:p>
            <a:r>
              <a:rPr lang="en-US" sz="2400" dirty="0"/>
              <a:t>📈 Monitoring memory/CPU in real time via /metrics</a:t>
            </a:r>
          </a:p>
          <a:p>
            <a:r>
              <a:rPr lang="en-US" sz="2400" dirty="0"/>
              <a:t>⚙️ Checking app version on a live server using /info</a:t>
            </a:r>
          </a:p>
          <a:p>
            <a:r>
              <a:rPr lang="en-US" sz="2400" dirty="0"/>
              <a:t>📦 Integrating with Prometheus/Grafana for dashboards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3645F-48CC-B5BA-E0D9-B47F028A740C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503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8275-C9BA-FF75-7BEE-DA07666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C556D9-02A0-131C-B590-0C1B2D3DF90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3C7-ECF9-E927-CFD1-9C0388F10544}"/>
              </a:ext>
            </a:extLst>
          </p:cNvPr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💼 Interview Insight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208D3-31AD-5C00-EA3B-80540118BDD8}"/>
              </a:ext>
            </a:extLst>
          </p:cNvPr>
          <p:cNvSpPr txBox="1"/>
          <p:nvPr/>
        </p:nvSpPr>
        <p:spPr>
          <a:xfrm>
            <a:off x="457200" y="1280160"/>
            <a:ext cx="839026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How do you expose Actuator endpoints securely in production?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000" dirty="0"/>
              <a:t>• </a:t>
            </a:r>
            <a:r>
              <a:rPr lang="en-US" dirty="0"/>
              <a:t>Use Spring Security + expose only required endpoints via properties. 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 lang="en-US" sz="2000" dirty="0"/>
          </a:p>
          <a:p>
            <a:r>
              <a:rPr lang="en-US" sz="2000" dirty="0"/>
              <a:t>Can you monitor performance without writing code?</a:t>
            </a:r>
          </a:p>
          <a:p>
            <a:r>
              <a:rPr lang="en-US" sz="2000" dirty="0"/>
              <a:t>• Yes — Actuator + Micrometer integration enables metrics export out-of-the-box.</a:t>
            </a:r>
          </a:p>
          <a:p>
            <a:endParaRPr lang="en-US" sz="2000" dirty="0"/>
          </a:p>
          <a:p>
            <a:r>
              <a:rPr lang="en-US" sz="2000" dirty="0"/>
              <a:t>Can Actuator endpoints be filtered or disabled?</a:t>
            </a:r>
          </a:p>
          <a:p>
            <a:r>
              <a:rPr lang="en-US" sz="2000" dirty="0"/>
              <a:t>• Yes — use </a:t>
            </a:r>
            <a:r>
              <a:rPr lang="en-US" dirty="0" err="1"/>
              <a:t>management.endpoints.web.exposure.include</a:t>
            </a:r>
            <a:r>
              <a:rPr lang="en-US" sz="2000" dirty="0"/>
              <a:t> or </a:t>
            </a:r>
            <a:r>
              <a:rPr lang="en-US" dirty="0"/>
              <a:t>exclude</a:t>
            </a:r>
            <a:r>
              <a:rPr lang="en-US" sz="2000" dirty="0"/>
              <a:t> in </a:t>
            </a:r>
            <a:r>
              <a:rPr lang="en-US" dirty="0" err="1"/>
              <a:t>application.properties</a:t>
            </a:r>
            <a:r>
              <a:rPr lang="en-US" sz="2000" dirty="0"/>
              <a:t> to control exactly what’s available.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CDCC8-F5FF-0D09-675A-5318775E7EB2}"/>
              </a:ext>
            </a:extLst>
          </p:cNvPr>
          <p:cNvSpPr txBox="1"/>
          <p:nvPr/>
        </p:nvSpPr>
        <p:spPr>
          <a:xfrm>
            <a:off x="829734" y="64922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rPr dirty="0"/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157830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3235181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📌 Recap – Day 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65868" y="1280160"/>
            <a:ext cx="7923964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sz="2000" dirty="0"/>
              <a:t>✔️ What Spring Boot Actuator is and why it matters</a:t>
            </a:r>
          </a:p>
          <a:p>
            <a:r>
              <a:rPr lang="en-US" sz="2000" dirty="0"/>
              <a:t>✔️ Common endpoints and how to expose them</a:t>
            </a:r>
          </a:p>
          <a:p>
            <a:r>
              <a:rPr lang="en-US" sz="2000" dirty="0"/>
              <a:t>✔️ Securing and customizing Actuator in real apps</a:t>
            </a:r>
          </a:p>
          <a:p>
            <a:r>
              <a:rPr lang="en-US" sz="2000" dirty="0"/>
              <a:t>✔️ Real interview questions and deployment scenarios</a:t>
            </a:r>
          </a:p>
          <a:p>
            <a:pPr>
              <a:defRPr sz="2200">
                <a:solidFill>
                  <a:srgbClr val="1E1E1E"/>
                </a:solidFill>
              </a:defRPr>
            </a:pPr>
            <a:endParaRPr lang="en-US" dirty="0"/>
          </a:p>
          <a:p>
            <a:pPr>
              <a:defRPr sz="2200">
                <a:solidFill>
                  <a:srgbClr val="1E1E1E"/>
                </a:solidFill>
              </a:defRPr>
            </a:pPr>
            <a:r>
              <a:rPr dirty="0"/>
              <a:t>👉 Coming up next:</a:t>
            </a:r>
            <a:r>
              <a:rPr lang="en-US" dirty="0"/>
              <a:t> </a:t>
            </a:r>
            <a:r>
              <a:rPr lang="en-US" sz="2200" dirty="0"/>
              <a:t>Spring Boot </a:t>
            </a:r>
            <a:r>
              <a:rPr lang="en-US" sz="2200" dirty="0" err="1"/>
              <a:t>DevTools</a:t>
            </a:r>
            <a:r>
              <a:rPr lang="en-US" sz="2200" dirty="0"/>
              <a:t> &amp; Profiles</a:t>
            </a:r>
            <a:r>
              <a:rPr lang="en-US" dirty="0"/>
              <a:t>✨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62D5-E3DC-2417-F29A-380DE29C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6D8FEF-0F09-4689-9530-091EA56ABD1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83F9-C7E5-C2A5-5948-7CF15E9DAB6E}"/>
              </a:ext>
            </a:extLst>
          </p:cNvPr>
          <p:cNvSpPr txBox="1"/>
          <p:nvPr/>
        </p:nvSpPr>
        <p:spPr>
          <a:xfrm>
            <a:off x="548640" y="274320"/>
            <a:ext cx="5641288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What is Spring Boot Actuator?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8BFA-419E-0865-A77E-9AF93E825BE3}"/>
              </a:ext>
            </a:extLst>
          </p:cNvPr>
          <p:cNvSpPr txBox="1"/>
          <p:nvPr/>
        </p:nvSpPr>
        <p:spPr>
          <a:xfrm>
            <a:off x="548640" y="1524162"/>
            <a:ext cx="85818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✔️ </a:t>
            </a:r>
            <a:r>
              <a:rPr lang="en-US" sz="2400" dirty="0"/>
              <a:t>A built-in module in Spring Boot for monitoring and managing your application.</a:t>
            </a:r>
          </a:p>
          <a:p>
            <a:r>
              <a:rPr lang="en-US" sz="2400" dirty="0"/>
              <a:t>✔️ Gives you production-ready features — no extra setup or tools needed.</a:t>
            </a:r>
          </a:p>
          <a:p>
            <a:r>
              <a:rPr lang="en-US" sz="2400" dirty="0"/>
              <a:t>✔️ Think of it like a health dashboard for your app — but with powerful tools too.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75C6-9485-3C09-C9FB-F072613EE8D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0081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A1CF2-01A6-1182-8DB5-2CBFFF79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277FE-7EFE-9EF9-F22C-F619F8F3A95E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CBD1-23DE-4581-5BC9-38F735A07DC3}"/>
              </a:ext>
            </a:extLst>
          </p:cNvPr>
          <p:cNvSpPr txBox="1"/>
          <p:nvPr/>
        </p:nvSpPr>
        <p:spPr>
          <a:xfrm>
            <a:off x="59462" y="288787"/>
            <a:ext cx="62087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Why Use Spring Boot Actuator?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A8847-206B-9EEA-B5FB-27D7CBC24D4A}"/>
              </a:ext>
            </a:extLst>
          </p:cNvPr>
          <p:cNvSpPr txBox="1"/>
          <p:nvPr/>
        </p:nvSpPr>
        <p:spPr>
          <a:xfrm>
            <a:off x="548640" y="1567240"/>
            <a:ext cx="8484265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US" sz="2400" dirty="0"/>
              <a:t>🩺 Check if your app is healthy without opening the code.</a:t>
            </a:r>
          </a:p>
          <a:p>
            <a:r>
              <a:rPr lang="en-US" sz="2400" dirty="0"/>
              <a:t> 📊 Access performance and usage metrics instantly.</a:t>
            </a:r>
          </a:p>
          <a:p>
            <a:r>
              <a:rPr lang="en-US" sz="2400" dirty="0"/>
              <a:t> 🔍 Explore your beans, environment, properties, and configs.</a:t>
            </a:r>
          </a:p>
          <a:p>
            <a:r>
              <a:rPr lang="en-US" sz="2400" dirty="0"/>
              <a:t> ✅ Perfect for debugging and for cloud deployments like Kubernetes or AWS.</a:t>
            </a:r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A4F1A-DC04-CF63-7618-AA58B201F93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14307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57B5-DBCA-D95C-E89B-38962A22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AB6BD4-DBB0-F89D-D551-0BD16BC9CE8E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47BD-DA3F-2106-685A-B74B96B44644}"/>
              </a:ext>
            </a:extLst>
          </p:cNvPr>
          <p:cNvSpPr txBox="1"/>
          <p:nvPr/>
        </p:nvSpPr>
        <p:spPr>
          <a:xfrm>
            <a:off x="59462" y="288787"/>
            <a:ext cx="625844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Adding Actuator to Your Project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0B663-A3E4-80B7-93B2-59940EB52C55}"/>
              </a:ext>
            </a:extLst>
          </p:cNvPr>
          <p:cNvSpPr txBox="1"/>
          <p:nvPr/>
        </p:nvSpPr>
        <p:spPr>
          <a:xfrm>
            <a:off x="548640" y="1567240"/>
            <a:ext cx="848426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US" sz="2400" dirty="0"/>
              <a:t>✔️ Include this dependency in your </a:t>
            </a:r>
            <a:r>
              <a:rPr lang="en-US" sz="2400" dirty="0" err="1"/>
              <a:t>pom.xml</a:t>
            </a:r>
            <a:r>
              <a:rPr lang="en-US" sz="2400" dirty="0"/>
              <a:t> or Spring </a:t>
            </a:r>
            <a:r>
              <a:rPr lang="en-US" sz="2400" dirty="0" err="1"/>
              <a:t>Initializr</a:t>
            </a:r>
            <a:r>
              <a:rPr lang="en-US" sz="2400" dirty="0"/>
              <a:t>:</a:t>
            </a:r>
          </a:p>
          <a:p>
            <a:r>
              <a:rPr lang="en-US" sz="2400" dirty="0"/>
              <a:t>✔️ `spring-boot-starter-actuator`</a:t>
            </a:r>
          </a:p>
          <a:p>
            <a:r>
              <a:rPr lang="en-US" sz="2400" dirty="0"/>
              <a:t>✔️ That's it. Spring Boot will auto-configure actuator endpoints.</a:t>
            </a:r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D032E-FA44-B8E9-9CE3-2D9FACC079A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B985B4-D9C0-4218-E3DF-10381DD5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20" y="3158175"/>
            <a:ext cx="6108403" cy="118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88369-1D49-B6C2-6156-EF894678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1156E-B748-410E-2638-8B3DC7EB58FC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560E1-9C99-7DFC-1A76-C6690AB82E2B}"/>
              </a:ext>
            </a:extLst>
          </p:cNvPr>
          <p:cNvSpPr txBox="1"/>
          <p:nvPr/>
        </p:nvSpPr>
        <p:spPr>
          <a:xfrm>
            <a:off x="59462" y="288787"/>
            <a:ext cx="54397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Common Built-in Endpoints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0EEEA-02DE-6BB7-F7C9-B158D4F453E5}"/>
              </a:ext>
            </a:extLst>
          </p:cNvPr>
          <p:cNvSpPr txBox="1"/>
          <p:nvPr/>
        </p:nvSpPr>
        <p:spPr>
          <a:xfrm>
            <a:off x="189717" y="1351508"/>
            <a:ext cx="8689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/actuator/health – Shows if your app is up.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FE2CF-BB61-CC32-F9DC-501D2A829612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E26CC-3BC4-777B-81BA-0947B1F1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16259"/>
            <a:ext cx="5484264" cy="328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1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7BA8B-8C57-B012-0834-1E2AE8AE8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0F94-7216-5245-3E1F-3BEF79EB865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FDBAA-5F34-DA61-21A3-52A679100C13}"/>
              </a:ext>
            </a:extLst>
          </p:cNvPr>
          <p:cNvSpPr txBox="1"/>
          <p:nvPr/>
        </p:nvSpPr>
        <p:spPr>
          <a:xfrm>
            <a:off x="59462" y="288787"/>
            <a:ext cx="54397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Common Built-in Endpoints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0F7A2-17E0-29CA-E081-706BA6338D40}"/>
              </a:ext>
            </a:extLst>
          </p:cNvPr>
          <p:cNvSpPr txBox="1"/>
          <p:nvPr/>
        </p:nvSpPr>
        <p:spPr>
          <a:xfrm>
            <a:off x="189717" y="1351508"/>
            <a:ext cx="8689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/actuator/info – Displays app info from properties.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3FECE-3CFD-B7E4-3AE6-F95D6478CDFC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97122-4759-F219-2288-0B406B84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60" y="2158841"/>
            <a:ext cx="5202252" cy="31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1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CF7AF-2005-FB50-DEE0-10B87D23E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0C781-BAEA-18FB-F2C7-8FB513CC6C40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8825F-3AE5-359D-9D21-C8D3AE490C2B}"/>
              </a:ext>
            </a:extLst>
          </p:cNvPr>
          <p:cNvSpPr txBox="1"/>
          <p:nvPr/>
        </p:nvSpPr>
        <p:spPr>
          <a:xfrm>
            <a:off x="59462" y="288787"/>
            <a:ext cx="54397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Common Built-in Endpoints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C2C73-F66D-A094-F8B6-54BD9426DD1E}"/>
              </a:ext>
            </a:extLst>
          </p:cNvPr>
          <p:cNvSpPr txBox="1"/>
          <p:nvPr/>
        </p:nvSpPr>
        <p:spPr>
          <a:xfrm>
            <a:off x="189717" y="1351508"/>
            <a:ext cx="86893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/actuator/metrics – Performance stats (like JVM memory, HTTP calls).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B2133-D609-5CC8-E2F0-1D365A2C3474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E04C3-310E-5274-FD19-A6EF686FA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95585"/>
            <a:ext cx="6150835" cy="36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0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4233C-EA28-FFBD-0650-4EC5CB363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216C3C-7B6F-A22C-299F-C291BCD52720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2A34C-847A-9CAA-DF8A-DA7AE36DC672}"/>
              </a:ext>
            </a:extLst>
          </p:cNvPr>
          <p:cNvSpPr txBox="1"/>
          <p:nvPr/>
        </p:nvSpPr>
        <p:spPr>
          <a:xfrm>
            <a:off x="59462" y="288787"/>
            <a:ext cx="54397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Common Built-in Endpoints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DD699-3DFE-6AB9-B49F-E7D9DE9EC8A4}"/>
              </a:ext>
            </a:extLst>
          </p:cNvPr>
          <p:cNvSpPr txBox="1"/>
          <p:nvPr/>
        </p:nvSpPr>
        <p:spPr>
          <a:xfrm>
            <a:off x="189717" y="1351508"/>
            <a:ext cx="8689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actuator/env – Shows all environment properties.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808F6-70DF-488D-CB61-92B4A9A98749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3DEFF-8299-F7CB-AF07-C2DED7A5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4179"/>
            <a:ext cx="5988465" cy="35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6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BEF7D-859E-583F-2E9F-EE52552EE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0876BB-3960-E413-00FF-648783653B4D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53F16-859A-A347-BEBD-B9E4D5EAE335}"/>
              </a:ext>
            </a:extLst>
          </p:cNvPr>
          <p:cNvSpPr txBox="1"/>
          <p:nvPr/>
        </p:nvSpPr>
        <p:spPr>
          <a:xfrm>
            <a:off x="59462" y="288787"/>
            <a:ext cx="54397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Common Built-in Endpoints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9AAB-3205-C98F-324C-33F8804D8C25}"/>
              </a:ext>
            </a:extLst>
          </p:cNvPr>
          <p:cNvSpPr txBox="1"/>
          <p:nvPr/>
        </p:nvSpPr>
        <p:spPr>
          <a:xfrm>
            <a:off x="189717" y="1351508"/>
            <a:ext cx="8689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actuator/beans – Lists all Spring-managed beans.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3487F-843B-5B27-34D1-A78551332F7E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F35A2-72C7-3ECB-0657-7D057025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344"/>
            <a:ext cx="5758318" cy="34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8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632</Words>
  <Application>Microsoft Macintosh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Haindavi Vinjanampati</cp:lastModifiedBy>
  <cp:revision>16</cp:revision>
  <dcterms:created xsi:type="dcterms:W3CDTF">2013-01-27T09:14:16Z</dcterms:created>
  <dcterms:modified xsi:type="dcterms:W3CDTF">2025-08-20T05:18:11Z</dcterms:modified>
  <cp:category/>
</cp:coreProperties>
</file>