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0"/>
  </p:normalViewPr>
  <p:slideViewPr>
    <p:cSldViewPr snapToGrid="0" snapToObjects="1">
      <p:cViewPr varScale="1">
        <p:scale>
          <a:sx n="151" d="100"/>
          <a:sy n="151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Spring Boot Series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3879588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dirty="0"/>
              <a:t>What is Spring Boot?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What is Spring Boot?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280160"/>
            <a:ext cx="7351693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lang="en-US" dirty="0"/>
              <a:t>✔️</a:t>
            </a:r>
            <a:r>
              <a:rPr dirty="0"/>
              <a:t> Built on top of Spring — but much easier to start with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lang="en-US" dirty="0"/>
              <a:t>✔️</a:t>
            </a:r>
            <a:r>
              <a:rPr dirty="0"/>
              <a:t> I built my first REST API in minutes — no XML needed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✔️ Server config is handled for me (I didn’t even touch Tomcat)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✔️ I focused purely on logic — no wiring pain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endParaRPr lang="en-US"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Honestly, it made me like Java backend again.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Why Use Spring Boot?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28016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200">
                <a:solidFill>
                  <a:srgbClr val="1E1E1E"/>
                </a:solidFill>
              </a:defRPr>
            </a:pPr>
            <a:r>
              <a:t>⚡ Got up and running in 5 minutes — no complex setup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r>
              <a:t>🔧 Didn’t have to write a single config file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r>
              <a:t>📦 Used starter dependencies instead of managing versions manually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r>
              <a:t>🌐 Embedded Tomcat meant I could test locally with no WAR deployment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r>
              <a:t>💡 It felt like Spring Boot wanted me to succeed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💼 Interview Insight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28016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What’s the difference between Spring and Spring Boot?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• Spring is flexible but needs manual config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• Spring Boot is plug-and-play with embedded servers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What does @</a:t>
            </a:r>
            <a:r>
              <a:rPr dirty="0" err="1"/>
              <a:t>SpringBootApplication</a:t>
            </a:r>
            <a:r>
              <a:rPr dirty="0"/>
              <a:t> include internally?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• Combines @Configuration, @</a:t>
            </a:r>
            <a:r>
              <a:rPr dirty="0" err="1"/>
              <a:t>EnableAutoConfiguration</a:t>
            </a:r>
            <a:r>
              <a:rPr dirty="0"/>
              <a:t>, @</a:t>
            </a:r>
            <a:r>
              <a:rPr dirty="0" err="1"/>
              <a:t>ComponentScan</a:t>
            </a: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• It’s the one annotation I use to start my project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What problems does Spring Boot solve?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• No boilerplate — I didn’t write XML or deploy WARs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• Starter dependencies = zero headache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• Got my project deployed to </a:t>
            </a:r>
            <a:r>
              <a:rPr lang="en-US" dirty="0"/>
              <a:t>the cloud</a:t>
            </a:r>
            <a:r>
              <a:rPr dirty="0"/>
              <a:t> in one day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b="1" dirty="0"/>
              <a:t>Tip: Talk about how you actually used it, not just theory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t>📌 Recap – Day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868" y="1280160"/>
            <a:ext cx="9046066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lang="en-US" dirty="0"/>
              <a:t>✔️</a:t>
            </a:r>
            <a:r>
              <a:rPr dirty="0"/>
              <a:t> Spring Boot helped me build backend apps without XML or setup struggles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lang="en-US" dirty="0"/>
              <a:t>✔️</a:t>
            </a:r>
            <a:r>
              <a:rPr dirty="0"/>
              <a:t> I actually enjoyed building with Java again — clean and smooth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lang="en-US" dirty="0"/>
              <a:t>✔️</a:t>
            </a:r>
            <a:r>
              <a:rPr dirty="0"/>
              <a:t> The speed at which I could develop and test was a game-changer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endParaRPr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👉 Coming up next: Spring Boot Architecture 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316</Words>
  <Application>Microsoft Macintosh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Srikanth K R</cp:lastModifiedBy>
  <cp:revision>3</cp:revision>
  <dcterms:created xsi:type="dcterms:W3CDTF">2013-01-27T09:14:16Z</dcterms:created>
  <dcterms:modified xsi:type="dcterms:W3CDTF">2025-08-15T21:21:04Z</dcterms:modified>
  <cp:category/>
</cp:coreProperties>
</file>