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4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CF775D-32B7-347C-25E4-62D5F73B1AD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6690" y="5167310"/>
            <a:ext cx="180238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Welkom op de </a:t>
            </a:r>
            <a:r>
              <a:rPr lang="en-GB" dirty="0" err="1"/>
              <a:t>Vliegertje</a:t>
            </a:r>
            <a:r>
              <a:rPr lang="en-GB" dirty="0"/>
              <a:t> Quiz!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7389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0"/>
    </mc:Choice>
    <mc:Fallback>
      <p:transition spd="slow" advTm="101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479934"/>
            <a:ext cx="7772400" cy="23876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De envelop op je </a:t>
            </a:r>
            <a:r>
              <a:rPr lang="en-GB" dirty="0" err="1">
                <a:solidFill>
                  <a:srgbClr val="FF0000"/>
                </a:solidFill>
              </a:rPr>
              <a:t>tafel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05498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Die MOET </a:t>
            </a:r>
            <a:r>
              <a:rPr lang="en-US" dirty="0" err="1">
                <a:solidFill>
                  <a:srgbClr val="FF0000"/>
                </a:solidFill>
              </a:rPr>
              <a:t>gesloten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blijven</a:t>
            </a:r>
            <a:r>
              <a:rPr lang="en-US" dirty="0">
                <a:solidFill>
                  <a:srgbClr val="FF0000"/>
                </a:solidFill>
              </a:rPr>
              <a:t> tot we </a:t>
            </a:r>
            <a:r>
              <a:rPr lang="en-US" dirty="0" err="1">
                <a:solidFill>
                  <a:srgbClr val="FF0000"/>
                </a:solidFill>
              </a:rPr>
              <a:t>zeggen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wanneer</a:t>
            </a:r>
            <a:r>
              <a:rPr lang="en-US" dirty="0">
                <a:solidFill>
                  <a:srgbClr val="FF0000"/>
                </a:solidFill>
              </a:rPr>
              <a:t> je hem mag </a:t>
            </a:r>
            <a:r>
              <a:rPr lang="en-US" dirty="0" err="1">
                <a:solidFill>
                  <a:srgbClr val="FF0000"/>
                </a:solidFill>
              </a:rPr>
              <a:t>openen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9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0"/>
    </mc:Choice>
    <mc:Fallback>
      <p:transition spd="slow" advTm="101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Vergeet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voldoende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drinken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Hydrateren</a:t>
            </a:r>
            <a:r>
              <a:rPr lang="en-US" dirty="0"/>
              <a:t> en de </a:t>
            </a:r>
            <a:r>
              <a:rPr lang="en-US" dirty="0" err="1"/>
              <a:t>oudervereniging</a:t>
            </a:r>
            <a:r>
              <a:rPr lang="en-US" dirty="0"/>
              <a:t> </a:t>
            </a:r>
            <a:r>
              <a:rPr lang="en-US" dirty="0" err="1"/>
              <a:t>sponsoren</a:t>
            </a:r>
            <a:r>
              <a:rPr lang="en-US" dirty="0"/>
              <a:t> is </a:t>
            </a:r>
            <a:r>
              <a:rPr lang="en-US" dirty="0" err="1"/>
              <a:t>belangrijk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sz="3600" b="1" dirty="0" err="1"/>
              <a:t>Betalen</a:t>
            </a:r>
            <a:r>
              <a:rPr lang="en-US" sz="3600" b="1" dirty="0"/>
              <a:t> </a:t>
            </a:r>
            <a:r>
              <a:rPr lang="en-US" sz="3600" b="1" dirty="0" err="1"/>
              <a:t>kan</a:t>
            </a:r>
            <a:r>
              <a:rPr lang="en-US" sz="3600" b="1" dirty="0"/>
              <a:t> cash </a:t>
            </a:r>
            <a:r>
              <a:rPr lang="en-US" sz="3600" b="1" dirty="0" err="1"/>
              <a:t>moet</a:t>
            </a:r>
            <a:r>
              <a:rPr lang="en-US" sz="3600" b="1" dirty="0"/>
              <a:t> met t </a:t>
            </a:r>
            <a:r>
              <a:rPr lang="en-US" sz="3600" b="1" dirty="0" err="1"/>
              <a:t>bakske</a:t>
            </a:r>
            <a:r>
              <a:rPr lang="en-US" sz="3600" b="1" dirty="0"/>
              <a:t>…</a:t>
            </a:r>
            <a:endParaRPr lang="en-BE" sz="3600" b="1" dirty="0"/>
          </a:p>
        </p:txBody>
      </p:sp>
    </p:spTree>
    <p:extLst>
      <p:ext uri="{BB962C8B-B14F-4D97-AF65-F5344CB8AC3E}">
        <p14:creationId xmlns:p14="http://schemas.microsoft.com/office/powerpoint/2010/main" val="297201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0"/>
    </mc:Choice>
    <mc:Fallback>
      <p:transition spd="slow" advTm="10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Vergeet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voldoende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drinken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Vul</a:t>
            </a:r>
            <a:r>
              <a:rPr lang="en-US" dirty="0"/>
              <a:t> op je </a:t>
            </a:r>
            <a:r>
              <a:rPr lang="en-US" dirty="0" err="1"/>
              <a:t>bestel</a:t>
            </a:r>
            <a:r>
              <a:rPr lang="en-US" dirty="0"/>
              <a:t> </a:t>
            </a:r>
            <a:r>
              <a:rPr lang="en-US" dirty="0" err="1"/>
              <a:t>formulier</a:t>
            </a:r>
            <a:r>
              <a:rPr lang="en-US" dirty="0"/>
              <a:t> </a:t>
            </a:r>
            <a:r>
              <a:rPr lang="en-US" dirty="0" err="1"/>
              <a:t>zeker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je </a:t>
            </a:r>
            <a:r>
              <a:rPr lang="en-US" dirty="0" err="1"/>
              <a:t>tafel</a:t>
            </a:r>
            <a:r>
              <a:rPr lang="en-US" dirty="0"/>
              <a:t> </a:t>
            </a:r>
            <a:r>
              <a:rPr lang="en-US" dirty="0" err="1"/>
              <a:t>nummer</a:t>
            </a:r>
            <a:r>
              <a:rPr lang="en-US" dirty="0"/>
              <a:t> in!</a:t>
            </a:r>
          </a:p>
          <a:p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verhoogt</a:t>
            </a:r>
            <a:r>
              <a:rPr lang="en-US" dirty="0"/>
              <a:t> je </a:t>
            </a:r>
            <a:r>
              <a:rPr lang="en-US" dirty="0" err="1"/>
              <a:t>verteerscore</a:t>
            </a:r>
            <a:r>
              <a:rPr lang="en-US" dirty="0"/>
              <a:t>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6515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0"/>
    </mc:Choice>
    <mc:Fallback>
      <p:transition spd="slow" advTm="101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463156"/>
            <a:ext cx="7772400" cy="23876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De envelop op je </a:t>
            </a:r>
            <a:r>
              <a:rPr lang="en-GB" dirty="0" err="1">
                <a:solidFill>
                  <a:srgbClr val="FF0000"/>
                </a:solidFill>
              </a:rPr>
              <a:t>tafel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22276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Die MOET </a:t>
            </a:r>
            <a:r>
              <a:rPr lang="en-US" dirty="0" err="1">
                <a:solidFill>
                  <a:srgbClr val="FF0000"/>
                </a:solidFill>
              </a:rPr>
              <a:t>gesloten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blijven</a:t>
            </a:r>
            <a:r>
              <a:rPr lang="en-US" dirty="0">
                <a:solidFill>
                  <a:srgbClr val="FF0000"/>
                </a:solidFill>
              </a:rPr>
              <a:t> tot we </a:t>
            </a:r>
            <a:r>
              <a:rPr lang="en-US" dirty="0" err="1">
                <a:solidFill>
                  <a:srgbClr val="FF0000"/>
                </a:solidFill>
              </a:rPr>
              <a:t>zeggen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wanneer</a:t>
            </a:r>
            <a:r>
              <a:rPr lang="en-US" dirty="0">
                <a:solidFill>
                  <a:srgbClr val="FF0000"/>
                </a:solidFill>
              </a:rPr>
              <a:t> je hem mag </a:t>
            </a:r>
            <a:r>
              <a:rPr lang="en-US" dirty="0" err="1">
                <a:solidFill>
                  <a:srgbClr val="FF0000"/>
                </a:solidFill>
              </a:rPr>
              <a:t>openen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6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0"/>
    </mc:Choice>
    <mc:Fallback>
      <p:transition spd="slow" advTm="101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Messy Nachos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Mysterie-sauzen</a:t>
            </a:r>
            <a:r>
              <a:rPr lang="en-US" dirty="0"/>
              <a:t> van Christophe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waarschijnlijk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overtreffen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4211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0"/>
    </mc:Choice>
    <mc:Fallback>
      <p:transition spd="slow" advTm="101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toiletten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kant</a:t>
            </a:r>
            <a:r>
              <a:rPr lang="en-US" dirty="0"/>
              <a:t> van de </a:t>
            </a:r>
            <a:r>
              <a:rPr lang="en-US" dirty="0" err="1"/>
              <a:t>speelplaats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2778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0"/>
    </mc:Choice>
    <mc:Fallback>
      <p:transition spd="slow" advTm="101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479934"/>
            <a:ext cx="7772400" cy="2387600"/>
          </a:xfrm>
        </p:spPr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wafeltjes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05498"/>
            <a:ext cx="6858000" cy="1655762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verkoop</a:t>
            </a:r>
            <a:r>
              <a:rPr lang="en-US" dirty="0"/>
              <a:t> start </a:t>
            </a:r>
            <a:r>
              <a:rPr lang="en-US" dirty="0" err="1"/>
              <a:t>officieel</a:t>
            </a:r>
            <a:r>
              <a:rPr lang="en-US" dirty="0"/>
              <a:t> </a:t>
            </a:r>
            <a:r>
              <a:rPr lang="en-US" dirty="0" err="1"/>
              <a:t>maandag</a:t>
            </a:r>
            <a:r>
              <a:rPr lang="en-US" dirty="0"/>
              <a:t>!</a:t>
            </a:r>
          </a:p>
          <a:p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alvast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link </a:t>
            </a:r>
            <a:r>
              <a:rPr lang="en-US" dirty="0" err="1"/>
              <a:t>bij</a:t>
            </a:r>
            <a:r>
              <a:rPr lang="en-US" dirty="0"/>
              <a:t> je </a:t>
            </a:r>
            <a:r>
              <a:rPr lang="en-US" dirty="0" err="1"/>
              <a:t>favorieten</a:t>
            </a:r>
            <a:endParaRPr lang="en-US" dirty="0"/>
          </a:p>
          <a:p>
            <a:r>
              <a:rPr lang="en-US" dirty="0"/>
              <a:t>http://bit.ly/wafeltjesbestellen</a:t>
            </a:r>
          </a:p>
          <a:p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03586-931F-631C-E65C-B35C66B7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76" y="4061260"/>
            <a:ext cx="2577230" cy="25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9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0"/>
    </mc:Choice>
    <mc:Fallback>
      <p:transition spd="slow" advTm="101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479934"/>
            <a:ext cx="7772400" cy="23876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De envelop op je </a:t>
            </a:r>
            <a:r>
              <a:rPr lang="en-GB" dirty="0" err="1">
                <a:solidFill>
                  <a:srgbClr val="FF0000"/>
                </a:solidFill>
              </a:rPr>
              <a:t>tafel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05498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Die MOET </a:t>
            </a:r>
            <a:r>
              <a:rPr lang="en-US" dirty="0" err="1">
                <a:solidFill>
                  <a:srgbClr val="FF0000"/>
                </a:solidFill>
              </a:rPr>
              <a:t>gesloten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blijven</a:t>
            </a:r>
            <a:r>
              <a:rPr lang="en-US" dirty="0">
                <a:solidFill>
                  <a:srgbClr val="FF0000"/>
                </a:solidFill>
              </a:rPr>
              <a:t> tot we </a:t>
            </a:r>
            <a:r>
              <a:rPr lang="en-US" dirty="0" err="1">
                <a:solidFill>
                  <a:srgbClr val="FF0000"/>
                </a:solidFill>
              </a:rPr>
              <a:t>zeggen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wanneer</a:t>
            </a:r>
            <a:r>
              <a:rPr lang="en-US" dirty="0">
                <a:solidFill>
                  <a:srgbClr val="FF0000"/>
                </a:solidFill>
              </a:rPr>
              <a:t> je hem mag </a:t>
            </a:r>
            <a:r>
              <a:rPr lang="en-US" dirty="0" err="1">
                <a:solidFill>
                  <a:srgbClr val="FF0000"/>
                </a:solidFill>
              </a:rPr>
              <a:t>openen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4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0"/>
    </mc:Choice>
    <mc:Fallback>
      <p:transition spd="slow" advTm="101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Welkom op de Vliegertje Quiz!</vt:lpstr>
      <vt:lpstr>De envelop op je tafel</vt:lpstr>
      <vt:lpstr>Vergeet niet voldoende te drinken!</vt:lpstr>
      <vt:lpstr>Vergeet niet voldoende te drinken!</vt:lpstr>
      <vt:lpstr>De envelop op je tafel</vt:lpstr>
      <vt:lpstr>Messy Nachos</vt:lpstr>
      <vt:lpstr>De toiletten</vt:lpstr>
      <vt:lpstr>De wafeltjes</vt:lpstr>
      <vt:lpstr>De envelop op je tafel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op de Vliegertje Quiz!</dc:title>
  <dc:creator>jan verley</dc:creator>
  <cp:lastModifiedBy>Jan Verley</cp:lastModifiedBy>
  <cp:revision>6</cp:revision>
  <dcterms:created xsi:type="dcterms:W3CDTF">2022-04-05T21:02:28Z</dcterms:created>
  <dcterms:modified xsi:type="dcterms:W3CDTF">2023-02-10T19:24:53Z</dcterms:modified>
</cp:coreProperties>
</file>