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F775D-32B7-347C-25E4-62D5F73B1A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" y="0"/>
            <a:ext cx="7780512" cy="1325563"/>
          </a:xfrm>
        </p:spPr>
        <p:txBody>
          <a:bodyPr/>
          <a:lstStyle/>
          <a:p>
            <a:r>
              <a:rPr lang="en-GB" dirty="0" err="1"/>
              <a:t>Tussenstand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ronde 6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F96A9-259E-17BB-92B8-FF95AF05FEB4}"/>
              </a:ext>
            </a:extLst>
          </p:cNvPr>
          <p:cNvSpPr txBox="1"/>
          <p:nvPr/>
        </p:nvSpPr>
        <p:spPr>
          <a:xfrm>
            <a:off x="1640017" y="926179"/>
            <a:ext cx="73918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01 Quiz </a:t>
            </a:r>
            <a:r>
              <a:rPr lang="nl-NL" sz="2400" dirty="0" err="1"/>
              <a:t>Dusauchoit</a:t>
            </a:r>
            <a:r>
              <a:rPr lang="nl-NL" sz="2400" dirty="0"/>
              <a:t> (64.25 punten)</a:t>
            </a:r>
          </a:p>
          <a:p>
            <a:r>
              <a:rPr lang="nl-NL" sz="2400" dirty="0"/>
              <a:t>02 </a:t>
            </a:r>
            <a:r>
              <a:rPr lang="nl-NL" sz="2400" dirty="0" err="1"/>
              <a:t>Goe</a:t>
            </a:r>
            <a:r>
              <a:rPr lang="nl-NL" sz="2400" dirty="0"/>
              <a:t> Bezig! (62.25 punten)</a:t>
            </a:r>
          </a:p>
          <a:p>
            <a:r>
              <a:rPr lang="nl-NL" sz="2400" dirty="0"/>
              <a:t>03 Loslopende beren (60.75 punten)</a:t>
            </a:r>
          </a:p>
          <a:p>
            <a:r>
              <a:rPr lang="nl-NL" sz="2400" dirty="0"/>
              <a:t>04 </a:t>
            </a:r>
            <a:r>
              <a:rPr lang="nl-NL" sz="2400" dirty="0" err="1"/>
              <a:t>Groenhof</a:t>
            </a:r>
            <a:r>
              <a:rPr lang="nl-NL" sz="2400" dirty="0"/>
              <a:t> (59.25 punten)</a:t>
            </a:r>
          </a:p>
          <a:p>
            <a:r>
              <a:rPr lang="nl-NL" sz="2400" dirty="0"/>
              <a:t>05 90’s </a:t>
            </a:r>
            <a:r>
              <a:rPr lang="nl-NL" sz="2400" dirty="0" err="1"/>
              <a:t>friends</a:t>
            </a:r>
            <a:r>
              <a:rPr lang="nl-NL" sz="2400" dirty="0"/>
              <a:t> (55.5 punten)</a:t>
            </a:r>
          </a:p>
          <a:p>
            <a:r>
              <a:rPr lang="nl-NL" sz="2400" dirty="0"/>
              <a:t>06 </a:t>
            </a:r>
            <a:r>
              <a:rPr lang="nl-NL" sz="2400" dirty="0" err="1"/>
              <a:t>Our</a:t>
            </a:r>
            <a:r>
              <a:rPr lang="nl-NL" sz="2400" dirty="0"/>
              <a:t> </a:t>
            </a:r>
            <a:r>
              <a:rPr lang="nl-NL" sz="2400" dirty="0" err="1"/>
              <a:t>Drinking</a:t>
            </a:r>
            <a:r>
              <a:rPr lang="nl-NL" sz="2400" dirty="0"/>
              <a:t> Team Has A Trivia </a:t>
            </a:r>
            <a:r>
              <a:rPr lang="nl-NL" sz="2400" dirty="0" err="1"/>
              <a:t>Problem</a:t>
            </a:r>
            <a:r>
              <a:rPr lang="nl-NL" sz="2400" dirty="0"/>
              <a:t> (54.75 punten)</a:t>
            </a:r>
          </a:p>
          <a:p>
            <a:r>
              <a:rPr lang="nl-NL" sz="2400" dirty="0"/>
              <a:t>07 </a:t>
            </a:r>
            <a:r>
              <a:rPr lang="nl-NL" sz="2400" dirty="0" err="1"/>
              <a:t>TlagopTpuntjevanm'ntong</a:t>
            </a:r>
            <a:r>
              <a:rPr lang="nl-NL" sz="2400" dirty="0"/>
              <a:t> (52.25 punten)</a:t>
            </a:r>
          </a:p>
          <a:p>
            <a:r>
              <a:rPr lang="nl-NL" sz="2400" dirty="0"/>
              <a:t>08 De </a:t>
            </a:r>
            <a:r>
              <a:rPr lang="nl-NL" sz="2400" dirty="0" err="1"/>
              <a:t>juffra</a:t>
            </a:r>
            <a:r>
              <a:rPr lang="nl-NL" sz="2400" dirty="0"/>
              <a:t> toertjes  (51.75 punten)</a:t>
            </a:r>
          </a:p>
          <a:p>
            <a:r>
              <a:rPr lang="nl-NL" sz="2400" dirty="0"/>
              <a:t>09 Het Zeepaardje (49.25 punten)</a:t>
            </a:r>
          </a:p>
          <a:p>
            <a:r>
              <a:rPr lang="nl-NL" sz="2400" dirty="0"/>
              <a:t>10 De Febbekakskes (48 punten)</a:t>
            </a:r>
          </a:p>
          <a:p>
            <a:r>
              <a:rPr lang="nl-NL" sz="2400" dirty="0"/>
              <a:t>11 </a:t>
            </a:r>
            <a:r>
              <a:rPr lang="nl-NL" sz="2400" dirty="0" err="1"/>
              <a:t>Quiztetwel</a:t>
            </a:r>
            <a:r>
              <a:rPr lang="nl-NL" sz="2400" dirty="0"/>
              <a:t> (43.25 punten)</a:t>
            </a:r>
          </a:p>
          <a:p>
            <a:r>
              <a:rPr lang="nl-NL" sz="2400" dirty="0"/>
              <a:t>12 Zat van fortuin (42.5 punten)</a:t>
            </a:r>
          </a:p>
          <a:p>
            <a:r>
              <a:rPr lang="nl-NL" sz="2400" dirty="0"/>
              <a:t>13 Dolly </a:t>
            </a:r>
            <a:r>
              <a:rPr lang="nl-NL" sz="2400" dirty="0" err="1"/>
              <a:t>Dots</a:t>
            </a:r>
            <a:r>
              <a:rPr lang="nl-NL" sz="2400" dirty="0"/>
              <a:t> (25.5 punten)</a:t>
            </a:r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B49-0C54-A4A1-6B6B-7DA6B1CB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0"/>
            <a:ext cx="7886700" cy="1325563"/>
          </a:xfrm>
        </p:spPr>
        <p:txBody>
          <a:bodyPr/>
          <a:lstStyle/>
          <a:p>
            <a:r>
              <a:rPr lang="en-US" dirty="0" err="1"/>
              <a:t>Verteerscore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17701-5FE5-6EBF-705D-28CE2C9975A0}"/>
              </a:ext>
            </a:extLst>
          </p:cNvPr>
          <p:cNvSpPr txBox="1"/>
          <p:nvPr/>
        </p:nvSpPr>
        <p:spPr>
          <a:xfrm>
            <a:off x="1631950" y="982663"/>
            <a:ext cx="72961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01 </a:t>
            </a:r>
            <a:r>
              <a:rPr lang="nl-NL" sz="2400" dirty="0" err="1"/>
              <a:t>Groenhof</a:t>
            </a:r>
            <a:endParaRPr lang="nl-NL" sz="2400" dirty="0"/>
          </a:p>
          <a:p>
            <a:r>
              <a:rPr lang="nl-NL" sz="2400" dirty="0"/>
              <a:t>02 </a:t>
            </a:r>
            <a:r>
              <a:rPr lang="nl-NL" sz="2400" dirty="0" err="1"/>
              <a:t>TlagopTpuntjevanm'ntong</a:t>
            </a:r>
            <a:endParaRPr lang="nl-NL" sz="2400" dirty="0"/>
          </a:p>
          <a:p>
            <a:r>
              <a:rPr lang="nl-NL" sz="2400" dirty="0"/>
              <a:t>03 Het Zeepaardje</a:t>
            </a:r>
          </a:p>
          <a:p>
            <a:r>
              <a:rPr lang="nl-NL" sz="2400" dirty="0"/>
              <a:t>03 </a:t>
            </a:r>
            <a:r>
              <a:rPr lang="nl-NL" sz="2400" dirty="0" err="1"/>
              <a:t>Our</a:t>
            </a:r>
            <a:r>
              <a:rPr lang="nl-NL" sz="2400" dirty="0"/>
              <a:t> </a:t>
            </a:r>
            <a:r>
              <a:rPr lang="nl-NL" sz="2400" dirty="0" err="1"/>
              <a:t>Drinking</a:t>
            </a:r>
            <a:r>
              <a:rPr lang="nl-NL" sz="2400" dirty="0"/>
              <a:t> Team Has A Trivia </a:t>
            </a:r>
            <a:r>
              <a:rPr lang="nl-NL" sz="2400" dirty="0" err="1"/>
              <a:t>Problem</a:t>
            </a:r>
            <a:endParaRPr lang="nl-NL" sz="2400" dirty="0"/>
          </a:p>
          <a:p>
            <a:r>
              <a:rPr lang="nl-NL" sz="2400" dirty="0"/>
              <a:t>05 </a:t>
            </a:r>
            <a:r>
              <a:rPr lang="nl-NL" sz="2400" dirty="0" err="1"/>
              <a:t>Goe</a:t>
            </a:r>
            <a:r>
              <a:rPr lang="nl-NL" sz="2400" dirty="0"/>
              <a:t> Bezig!</a:t>
            </a:r>
          </a:p>
          <a:p>
            <a:r>
              <a:rPr lang="nl-NL" sz="2400" dirty="0"/>
              <a:t>06 Quiz </a:t>
            </a:r>
            <a:r>
              <a:rPr lang="nl-NL" sz="2400" dirty="0" err="1"/>
              <a:t>Dusauchoit</a:t>
            </a:r>
            <a:endParaRPr lang="nl-NL" sz="2400" dirty="0"/>
          </a:p>
          <a:p>
            <a:r>
              <a:rPr lang="nl-NL" sz="2400" dirty="0"/>
              <a:t>06 Zat van fortuin</a:t>
            </a:r>
          </a:p>
          <a:p>
            <a:r>
              <a:rPr lang="nl-NL" sz="2400" dirty="0"/>
              <a:t>08 De Febbekakskes</a:t>
            </a:r>
          </a:p>
          <a:p>
            <a:r>
              <a:rPr lang="nl-NL" sz="2400" dirty="0"/>
              <a:t>09 Dolly </a:t>
            </a:r>
            <a:r>
              <a:rPr lang="nl-NL" sz="2400" dirty="0" err="1"/>
              <a:t>Dots</a:t>
            </a:r>
            <a:endParaRPr lang="nl-NL" sz="2400" dirty="0"/>
          </a:p>
          <a:p>
            <a:r>
              <a:rPr lang="nl-NL" sz="2400" dirty="0"/>
              <a:t>10 Loslopende beren</a:t>
            </a:r>
          </a:p>
          <a:p>
            <a:r>
              <a:rPr lang="nl-NL" sz="2400" dirty="0"/>
              <a:t>11 90’s </a:t>
            </a:r>
            <a:r>
              <a:rPr lang="nl-NL" sz="2400" dirty="0" err="1"/>
              <a:t>friends</a:t>
            </a:r>
            <a:endParaRPr lang="nl-NL" sz="2400" dirty="0"/>
          </a:p>
          <a:p>
            <a:r>
              <a:rPr lang="nl-NL" sz="2400" dirty="0"/>
              <a:t>12 </a:t>
            </a:r>
            <a:r>
              <a:rPr lang="nl-NL" sz="2400" dirty="0" err="1"/>
              <a:t>Quiztetwel</a:t>
            </a:r>
            <a:endParaRPr lang="nl-NL" sz="2400" dirty="0"/>
          </a:p>
          <a:p>
            <a:r>
              <a:rPr lang="nl-NL" sz="2400" dirty="0"/>
              <a:t>13 De </a:t>
            </a:r>
            <a:r>
              <a:rPr lang="nl-NL" sz="2400" dirty="0" err="1"/>
              <a:t>juffra</a:t>
            </a:r>
            <a:r>
              <a:rPr lang="nl-NL" sz="2400" dirty="0"/>
              <a:t> toertjes </a:t>
            </a:r>
          </a:p>
        </p:txBody>
      </p:sp>
    </p:spTree>
    <p:extLst>
      <p:ext uri="{BB962C8B-B14F-4D97-AF65-F5344CB8AC3E}">
        <p14:creationId xmlns:p14="http://schemas.microsoft.com/office/powerpoint/2010/main" val="357736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0000">
        <p:circle/>
      </p:transition>
    </mc:Choice>
    <mc:Fallback>
      <p:transition spd="slow" advTm="20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0F190B-08D4-7B67-0234-A1F37BA8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84" y="394283"/>
            <a:ext cx="7363119" cy="45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2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Tussenstand na ronde 6</vt:lpstr>
      <vt:lpstr>Verteerscore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10</cp:revision>
  <dcterms:created xsi:type="dcterms:W3CDTF">2022-04-05T21:02:28Z</dcterms:created>
  <dcterms:modified xsi:type="dcterms:W3CDTF">2023-02-11T13:30:02Z</dcterms:modified>
</cp:coreProperties>
</file>