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62" r:id="rId3"/>
    <p:sldId id="256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CF775D-32B7-347C-25E4-62D5F73B1AD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7B49-0C54-A4A1-6B6B-7DA6B1CB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De </a:t>
            </a:r>
            <a:r>
              <a:rPr lang="en-US" dirty="0" err="1"/>
              <a:t>Schiftingsvraag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17701-5FE5-6EBF-705D-28CE2C9975A0}"/>
              </a:ext>
            </a:extLst>
          </p:cNvPr>
          <p:cNvSpPr txBox="1"/>
          <p:nvPr/>
        </p:nvSpPr>
        <p:spPr>
          <a:xfrm>
            <a:off x="461394" y="982663"/>
            <a:ext cx="84667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dirty="0"/>
              <a:t>01: De </a:t>
            </a:r>
            <a:r>
              <a:rPr lang="nl-NL" sz="2000" dirty="0" err="1"/>
              <a:t>juffra</a:t>
            </a:r>
            <a:r>
              <a:rPr lang="nl-NL" sz="2000" dirty="0"/>
              <a:t> toertjes : 8014750000 personen, verschil: </a:t>
            </a:r>
            <a:r>
              <a:rPr lang="nl-NL" sz="2000" b="1" dirty="0"/>
              <a:t>4603</a:t>
            </a:r>
          </a:p>
          <a:p>
            <a:r>
              <a:rPr lang="nl-NL" sz="2000" dirty="0"/>
              <a:t>02: De Febbekakskes: 8014823215 personen, verschil: 77818</a:t>
            </a:r>
          </a:p>
          <a:p>
            <a:r>
              <a:rPr lang="nl-NL" sz="2000" dirty="0"/>
              <a:t>03: </a:t>
            </a:r>
            <a:r>
              <a:rPr lang="nl-NL" sz="2000" dirty="0" err="1"/>
              <a:t>TlagopTpuntjevanm'ntong</a:t>
            </a:r>
            <a:r>
              <a:rPr lang="nl-NL" sz="2000" dirty="0"/>
              <a:t>: 8014922743 personen, verschil: 177346</a:t>
            </a:r>
          </a:p>
          <a:p>
            <a:r>
              <a:rPr lang="nl-NL" sz="2000" dirty="0"/>
              <a:t>04: Het Zeepaardje: 8015101010 personen, verschil: 355613</a:t>
            </a:r>
          </a:p>
          <a:p>
            <a:r>
              <a:rPr lang="nl-NL" sz="2000" dirty="0"/>
              <a:t>05: Quiz </a:t>
            </a:r>
            <a:r>
              <a:rPr lang="nl-NL" sz="2000" dirty="0" err="1"/>
              <a:t>Dusauchoit</a:t>
            </a:r>
            <a:r>
              <a:rPr lang="nl-NL" sz="2000" dirty="0"/>
              <a:t>: 8015330487 personen, verschil: 585090</a:t>
            </a:r>
          </a:p>
          <a:p>
            <a:r>
              <a:rPr lang="nl-NL" sz="2000" dirty="0"/>
              <a:t>06: Zat van fortuin: 8015520200 personen, verschil: 774803</a:t>
            </a:r>
          </a:p>
          <a:p>
            <a:r>
              <a:rPr lang="nl-NL" sz="2000" dirty="0"/>
              <a:t>07: </a:t>
            </a:r>
            <a:r>
              <a:rPr lang="nl-NL" sz="2000" dirty="0" err="1"/>
              <a:t>Quiztetwel</a:t>
            </a:r>
            <a:r>
              <a:rPr lang="nl-NL" sz="2000" dirty="0"/>
              <a:t>: 8015645397 personen, verschil: 900000</a:t>
            </a:r>
          </a:p>
          <a:p>
            <a:r>
              <a:rPr lang="nl-NL" sz="2000" dirty="0"/>
              <a:t>08: </a:t>
            </a:r>
            <a:r>
              <a:rPr lang="nl-NL" sz="2000" dirty="0" err="1"/>
              <a:t>Groenhof</a:t>
            </a:r>
            <a:r>
              <a:rPr lang="nl-NL" sz="2000" dirty="0"/>
              <a:t>: 8015748382 personen, verschil: 1002985</a:t>
            </a:r>
          </a:p>
          <a:p>
            <a:r>
              <a:rPr lang="nl-NL" sz="2000" dirty="0"/>
              <a:t>09: Loslopende beren: 8015778187 personen, verschil: 1032790</a:t>
            </a:r>
          </a:p>
          <a:p>
            <a:r>
              <a:rPr lang="nl-NL" sz="2000" dirty="0"/>
              <a:t>10: </a:t>
            </a:r>
            <a:r>
              <a:rPr lang="nl-NL" sz="2000" dirty="0" err="1"/>
              <a:t>Our</a:t>
            </a:r>
            <a:r>
              <a:rPr lang="nl-NL" sz="2000" dirty="0"/>
              <a:t> </a:t>
            </a:r>
            <a:r>
              <a:rPr lang="nl-NL" sz="2000" dirty="0" err="1"/>
              <a:t>Drinking</a:t>
            </a:r>
            <a:r>
              <a:rPr lang="nl-NL" sz="2000" dirty="0"/>
              <a:t> Team Has A Trivia </a:t>
            </a:r>
            <a:r>
              <a:rPr lang="nl-NL" sz="2000" dirty="0" err="1"/>
              <a:t>Problem</a:t>
            </a:r>
            <a:r>
              <a:rPr lang="nl-NL" sz="2000" dirty="0"/>
              <a:t>: 8015845398 personen, verschil: 1100001</a:t>
            </a:r>
          </a:p>
          <a:p>
            <a:r>
              <a:rPr lang="nl-NL" sz="2000" dirty="0"/>
              <a:t>11: 90’s </a:t>
            </a:r>
            <a:r>
              <a:rPr lang="nl-NL" sz="2000" dirty="0" err="1"/>
              <a:t>friends</a:t>
            </a:r>
            <a:r>
              <a:rPr lang="nl-NL" sz="2000" dirty="0"/>
              <a:t>: 8015995999 personen, verschil: 1250602</a:t>
            </a:r>
          </a:p>
          <a:p>
            <a:r>
              <a:rPr lang="nl-NL" sz="2000" dirty="0"/>
              <a:t>12: </a:t>
            </a:r>
            <a:r>
              <a:rPr lang="nl-NL" sz="2000" dirty="0" err="1"/>
              <a:t>Goe</a:t>
            </a:r>
            <a:r>
              <a:rPr lang="nl-NL" sz="2000" dirty="0"/>
              <a:t> Bezig!: 8016845397 personen, verschil: 2100000</a:t>
            </a:r>
          </a:p>
          <a:p>
            <a:r>
              <a:rPr lang="nl-NL" sz="2000" dirty="0"/>
              <a:t>13: Dolly </a:t>
            </a:r>
            <a:r>
              <a:rPr lang="nl-NL" sz="2000" dirty="0" err="1"/>
              <a:t>Dots</a:t>
            </a:r>
            <a:r>
              <a:rPr lang="nl-NL" sz="2000" dirty="0"/>
              <a:t>: 8014545 personen, verschil: 8006730852</a:t>
            </a:r>
          </a:p>
        </p:txBody>
      </p:sp>
    </p:spTree>
    <p:extLst>
      <p:ext uri="{BB962C8B-B14F-4D97-AF65-F5344CB8AC3E}">
        <p14:creationId xmlns:p14="http://schemas.microsoft.com/office/powerpoint/2010/main" val="3577364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7B49-0C54-A4A1-6B6B-7DA6B1CB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De </a:t>
            </a:r>
            <a:r>
              <a:rPr lang="en-US" dirty="0" err="1"/>
              <a:t>verteerscore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17701-5FE5-6EBF-705D-28CE2C9975A0}"/>
              </a:ext>
            </a:extLst>
          </p:cNvPr>
          <p:cNvSpPr txBox="1"/>
          <p:nvPr/>
        </p:nvSpPr>
        <p:spPr>
          <a:xfrm>
            <a:off x="1631950" y="982663"/>
            <a:ext cx="72961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01 </a:t>
            </a:r>
            <a:r>
              <a:rPr lang="nl-NL" sz="2400" b="1" dirty="0" err="1"/>
              <a:t>Groenhof</a:t>
            </a:r>
            <a:endParaRPr lang="nl-NL" sz="2400" b="1" dirty="0"/>
          </a:p>
          <a:p>
            <a:r>
              <a:rPr lang="nl-NL" sz="2400" dirty="0"/>
              <a:t>02 Quiz </a:t>
            </a:r>
            <a:r>
              <a:rPr lang="nl-NL" sz="2400" dirty="0" err="1"/>
              <a:t>Dusauchoit</a:t>
            </a:r>
            <a:endParaRPr lang="nl-NL" sz="2400" dirty="0"/>
          </a:p>
          <a:p>
            <a:r>
              <a:rPr lang="nl-NL" sz="2400" dirty="0"/>
              <a:t>03 </a:t>
            </a:r>
            <a:r>
              <a:rPr lang="nl-NL" sz="2400" dirty="0" err="1"/>
              <a:t>TlagopTpuntjevanm'ntong</a:t>
            </a:r>
            <a:endParaRPr lang="nl-NL" sz="2400" dirty="0"/>
          </a:p>
          <a:p>
            <a:r>
              <a:rPr lang="nl-NL" sz="2400" dirty="0"/>
              <a:t>04 </a:t>
            </a:r>
            <a:r>
              <a:rPr lang="nl-NL" sz="2400" dirty="0" err="1"/>
              <a:t>Our</a:t>
            </a:r>
            <a:r>
              <a:rPr lang="nl-NL" sz="2400" dirty="0"/>
              <a:t> </a:t>
            </a:r>
            <a:r>
              <a:rPr lang="nl-NL" sz="2400" dirty="0" err="1"/>
              <a:t>Drinking</a:t>
            </a:r>
            <a:r>
              <a:rPr lang="nl-NL" sz="2400" dirty="0"/>
              <a:t> Team Has A Trivia </a:t>
            </a:r>
            <a:r>
              <a:rPr lang="nl-NL" sz="2400" dirty="0" err="1"/>
              <a:t>Problem</a:t>
            </a:r>
            <a:endParaRPr lang="nl-NL" sz="2400" dirty="0"/>
          </a:p>
          <a:p>
            <a:r>
              <a:rPr lang="nl-NL" sz="2400" dirty="0"/>
              <a:t>05 Zat van fortuin</a:t>
            </a:r>
          </a:p>
          <a:p>
            <a:r>
              <a:rPr lang="nl-NL" sz="2400" dirty="0"/>
              <a:t>06 Het Zeepaardje</a:t>
            </a:r>
          </a:p>
          <a:p>
            <a:r>
              <a:rPr lang="nl-NL" sz="2400" dirty="0"/>
              <a:t>07 </a:t>
            </a:r>
            <a:r>
              <a:rPr lang="nl-NL" sz="2400" dirty="0" err="1"/>
              <a:t>Goe</a:t>
            </a:r>
            <a:r>
              <a:rPr lang="nl-NL" sz="2400" dirty="0"/>
              <a:t> Bezig!</a:t>
            </a:r>
          </a:p>
          <a:p>
            <a:r>
              <a:rPr lang="nl-NL" sz="2400" dirty="0"/>
              <a:t>08 Loslopende beren</a:t>
            </a:r>
          </a:p>
          <a:p>
            <a:r>
              <a:rPr lang="nl-NL" sz="2400" dirty="0"/>
              <a:t>09 Dolly </a:t>
            </a:r>
            <a:r>
              <a:rPr lang="nl-NL" sz="2400" dirty="0" err="1"/>
              <a:t>Dots</a:t>
            </a:r>
            <a:endParaRPr lang="nl-NL" sz="2400" dirty="0"/>
          </a:p>
          <a:p>
            <a:r>
              <a:rPr lang="nl-NL" sz="2400" dirty="0"/>
              <a:t>10 De Febbekakskes</a:t>
            </a:r>
          </a:p>
          <a:p>
            <a:r>
              <a:rPr lang="nl-NL" sz="2400" dirty="0"/>
              <a:t>11 90’s </a:t>
            </a:r>
            <a:r>
              <a:rPr lang="nl-NL" sz="2400" dirty="0" err="1"/>
              <a:t>friends</a:t>
            </a:r>
            <a:endParaRPr lang="nl-NL" sz="2400" dirty="0"/>
          </a:p>
          <a:p>
            <a:r>
              <a:rPr lang="nl-NL" sz="2400" dirty="0"/>
              <a:t>12 De </a:t>
            </a:r>
            <a:r>
              <a:rPr lang="nl-NL" sz="2400" dirty="0" err="1"/>
              <a:t>juffra</a:t>
            </a:r>
            <a:r>
              <a:rPr lang="nl-NL" sz="2400" dirty="0"/>
              <a:t> toertjes </a:t>
            </a:r>
          </a:p>
          <a:p>
            <a:r>
              <a:rPr lang="nl-NL" sz="2400" dirty="0"/>
              <a:t>13 </a:t>
            </a:r>
            <a:r>
              <a:rPr lang="nl-NL" sz="2400" dirty="0" err="1"/>
              <a:t>Quiztetwel</a:t>
            </a:r>
            <a:endParaRPr lang="nl-NL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B40A00-BDC9-0731-E4F2-D4885CC18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02" y="3514987"/>
            <a:ext cx="3673281" cy="22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573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" y="0"/>
            <a:ext cx="7780512" cy="1325563"/>
          </a:xfrm>
        </p:spPr>
        <p:txBody>
          <a:bodyPr/>
          <a:lstStyle/>
          <a:p>
            <a:pPr algn="ctr"/>
            <a:r>
              <a:rPr lang="en-GB" dirty="0" err="1"/>
              <a:t>Eindstand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9922E-3BE6-C60E-9D04-A1744DDB4792}"/>
              </a:ext>
            </a:extLst>
          </p:cNvPr>
          <p:cNvSpPr txBox="1"/>
          <p:nvPr/>
        </p:nvSpPr>
        <p:spPr>
          <a:xfrm>
            <a:off x="889233" y="1325563"/>
            <a:ext cx="80388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04 </a:t>
            </a:r>
            <a:r>
              <a:rPr lang="nl-NL" sz="2400" dirty="0" err="1"/>
              <a:t>Groenhof</a:t>
            </a:r>
            <a:r>
              <a:rPr lang="nl-NL" sz="2400" dirty="0"/>
              <a:t> (75.75 punten)</a:t>
            </a:r>
          </a:p>
          <a:p>
            <a:r>
              <a:rPr lang="nl-NL" sz="2400" dirty="0"/>
              <a:t>05 90’s </a:t>
            </a:r>
            <a:r>
              <a:rPr lang="nl-NL" sz="2400" dirty="0" err="1"/>
              <a:t>friends</a:t>
            </a:r>
            <a:r>
              <a:rPr lang="nl-NL" sz="2400" dirty="0"/>
              <a:t> (71.5 punten)</a:t>
            </a:r>
          </a:p>
          <a:p>
            <a:r>
              <a:rPr lang="nl-NL" sz="2400" dirty="0"/>
              <a:t>06 </a:t>
            </a:r>
            <a:r>
              <a:rPr lang="nl-NL" sz="2400" dirty="0" err="1"/>
              <a:t>Our</a:t>
            </a:r>
            <a:r>
              <a:rPr lang="nl-NL" sz="2400" dirty="0"/>
              <a:t> </a:t>
            </a:r>
            <a:r>
              <a:rPr lang="nl-NL" sz="2400" dirty="0" err="1"/>
              <a:t>Drinking</a:t>
            </a:r>
            <a:r>
              <a:rPr lang="nl-NL" sz="2400" dirty="0"/>
              <a:t> Team Has A Trivia </a:t>
            </a:r>
            <a:r>
              <a:rPr lang="nl-NL" sz="2400" dirty="0" err="1"/>
              <a:t>Problem</a:t>
            </a:r>
            <a:r>
              <a:rPr lang="nl-NL" sz="2400" dirty="0"/>
              <a:t> (70.25 punten)</a:t>
            </a:r>
          </a:p>
          <a:p>
            <a:r>
              <a:rPr lang="nl-NL" sz="2400" dirty="0"/>
              <a:t>07 De Febbekakskes (66.5 punten)</a:t>
            </a:r>
          </a:p>
          <a:p>
            <a:r>
              <a:rPr lang="nl-NL" sz="2400" dirty="0"/>
              <a:t>08 </a:t>
            </a:r>
            <a:r>
              <a:rPr lang="nl-NL" sz="2400" b="1" dirty="0"/>
              <a:t>De </a:t>
            </a:r>
            <a:r>
              <a:rPr lang="nl-NL" sz="2400" b="1" dirty="0" err="1"/>
              <a:t>juffra</a:t>
            </a:r>
            <a:r>
              <a:rPr lang="nl-NL" sz="2400" b="1" dirty="0"/>
              <a:t> toertjes  </a:t>
            </a:r>
            <a:r>
              <a:rPr lang="nl-NL" sz="2400" dirty="0"/>
              <a:t>(66.25 punten)</a:t>
            </a:r>
          </a:p>
          <a:p>
            <a:r>
              <a:rPr lang="nl-NL" sz="2400" dirty="0"/>
              <a:t>08 </a:t>
            </a:r>
            <a:r>
              <a:rPr lang="nl-NL" sz="2400" b="1" dirty="0" err="1"/>
              <a:t>TlagopTpuntjevanm'ntong</a:t>
            </a:r>
            <a:r>
              <a:rPr lang="nl-NL" sz="2400" b="1" dirty="0"/>
              <a:t> </a:t>
            </a:r>
            <a:r>
              <a:rPr lang="nl-NL" sz="2400" dirty="0"/>
              <a:t>(66.25 punten)</a:t>
            </a:r>
          </a:p>
          <a:p>
            <a:r>
              <a:rPr lang="nl-NL" sz="2400" dirty="0"/>
              <a:t>10 Het Zeepaardje (62.25 punten)</a:t>
            </a:r>
          </a:p>
          <a:p>
            <a:r>
              <a:rPr lang="nl-NL" sz="2400" dirty="0"/>
              <a:t>11 </a:t>
            </a:r>
            <a:r>
              <a:rPr lang="nl-NL" sz="2400" dirty="0" err="1"/>
              <a:t>Quiztetwel</a:t>
            </a:r>
            <a:r>
              <a:rPr lang="nl-NL" sz="2400" dirty="0"/>
              <a:t> (56.25 punten)</a:t>
            </a:r>
          </a:p>
          <a:p>
            <a:r>
              <a:rPr lang="nl-NL" sz="2400" dirty="0"/>
              <a:t>12 Zat van fortuin (53.5 punten)</a:t>
            </a:r>
          </a:p>
          <a:p>
            <a:r>
              <a:rPr lang="nl-NL" sz="2400" dirty="0"/>
              <a:t>13 Dolly </a:t>
            </a:r>
            <a:r>
              <a:rPr lang="nl-NL" sz="2400" dirty="0" err="1"/>
              <a:t>Dots</a:t>
            </a:r>
            <a:r>
              <a:rPr lang="nl-NL" sz="2400" dirty="0"/>
              <a:t> (35 punten)</a:t>
            </a:r>
          </a:p>
        </p:txBody>
      </p:sp>
    </p:spTree>
    <p:extLst>
      <p:ext uri="{BB962C8B-B14F-4D97-AF65-F5344CB8AC3E}">
        <p14:creationId xmlns:p14="http://schemas.microsoft.com/office/powerpoint/2010/main" val="1873893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9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6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 rev="1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7B49-0C54-A4A1-6B6B-7DA6B1C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3de </a:t>
            </a:r>
            <a:r>
              <a:rPr lang="en-US" dirty="0" err="1"/>
              <a:t>plaats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334E-70B7-15BF-57BF-B376193F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4800" dirty="0" err="1"/>
              <a:t>Goe</a:t>
            </a:r>
            <a:r>
              <a:rPr lang="nl-NL" sz="4800" dirty="0"/>
              <a:t> Bezig! (76.25 punten)</a:t>
            </a:r>
          </a:p>
        </p:txBody>
      </p:sp>
    </p:spTree>
    <p:extLst>
      <p:ext uri="{BB962C8B-B14F-4D97-AF65-F5344CB8AC3E}">
        <p14:creationId xmlns:p14="http://schemas.microsoft.com/office/powerpoint/2010/main" val="10354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7B49-0C54-A4A1-6B6B-7DA6B1C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2de </a:t>
            </a:r>
            <a:r>
              <a:rPr lang="en-US" dirty="0" err="1"/>
              <a:t>plaats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334E-70B7-15BF-57BF-B376193F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4800" dirty="0"/>
              <a:t>Loslopende beren </a:t>
            </a:r>
            <a:br>
              <a:rPr lang="nl-NL" sz="4800" dirty="0"/>
            </a:br>
            <a:r>
              <a:rPr lang="nl-NL" sz="4800" dirty="0"/>
              <a:t>(77.25 punten)</a:t>
            </a:r>
          </a:p>
          <a:p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18541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7B49-0C54-A4A1-6B6B-7DA6B1C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Winnaars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334E-70B7-15BF-57BF-B376193F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 dirty="0"/>
              <a:t>Quiz </a:t>
            </a:r>
            <a:r>
              <a:rPr lang="fr-FR" sz="4800" dirty="0" err="1"/>
              <a:t>Dusauchoit</a:t>
            </a:r>
            <a:endParaRPr lang="fr-FR" sz="4800" dirty="0"/>
          </a:p>
          <a:p>
            <a:pPr marL="0" indent="0" algn="ctr">
              <a:buNone/>
            </a:pPr>
            <a:r>
              <a:rPr lang="fr-FR" sz="4800" dirty="0"/>
              <a:t> (81.75 </a:t>
            </a:r>
            <a:r>
              <a:rPr lang="fr-FR" sz="4800" dirty="0" err="1"/>
              <a:t>punten</a:t>
            </a:r>
            <a:r>
              <a:rPr lang="fr-FR" sz="4800" dirty="0"/>
              <a:t>)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5633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" y="0"/>
            <a:ext cx="7780512" cy="1325563"/>
          </a:xfrm>
        </p:spPr>
        <p:txBody>
          <a:bodyPr/>
          <a:lstStyle/>
          <a:p>
            <a:r>
              <a:rPr lang="en-GB" dirty="0" err="1"/>
              <a:t>Eindstand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9922E-3BE6-C60E-9D04-A1744DDB4792}"/>
              </a:ext>
            </a:extLst>
          </p:cNvPr>
          <p:cNvSpPr txBox="1"/>
          <p:nvPr/>
        </p:nvSpPr>
        <p:spPr>
          <a:xfrm>
            <a:off x="1717646" y="919163"/>
            <a:ext cx="73279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01 Quiz </a:t>
            </a:r>
            <a:r>
              <a:rPr lang="nl-NL" sz="2400" dirty="0" err="1"/>
              <a:t>Dusauchoit</a:t>
            </a:r>
            <a:r>
              <a:rPr lang="nl-NL" sz="2400" dirty="0"/>
              <a:t> (81.75 punten)</a:t>
            </a:r>
          </a:p>
          <a:p>
            <a:r>
              <a:rPr lang="nl-NL" sz="2400" dirty="0"/>
              <a:t>02 Loslopende beren (77.25 punten)</a:t>
            </a:r>
          </a:p>
          <a:p>
            <a:r>
              <a:rPr lang="nl-NL" sz="2400" dirty="0"/>
              <a:t>03 </a:t>
            </a:r>
            <a:r>
              <a:rPr lang="nl-NL" sz="2400" dirty="0" err="1"/>
              <a:t>Goe</a:t>
            </a:r>
            <a:r>
              <a:rPr lang="nl-NL" sz="2400" dirty="0"/>
              <a:t> Bezig! (76.25 punten)</a:t>
            </a:r>
          </a:p>
          <a:p>
            <a:r>
              <a:rPr lang="nl-NL" sz="2400" dirty="0"/>
              <a:t>04 </a:t>
            </a:r>
            <a:r>
              <a:rPr lang="nl-NL" sz="2400" dirty="0" err="1"/>
              <a:t>Groenhof</a:t>
            </a:r>
            <a:r>
              <a:rPr lang="nl-NL" sz="2400" dirty="0"/>
              <a:t> (75.75 punten)</a:t>
            </a:r>
          </a:p>
          <a:p>
            <a:r>
              <a:rPr lang="nl-NL" sz="2400" dirty="0"/>
              <a:t>05 90’s </a:t>
            </a:r>
            <a:r>
              <a:rPr lang="nl-NL" sz="2400" dirty="0" err="1"/>
              <a:t>friends</a:t>
            </a:r>
            <a:r>
              <a:rPr lang="nl-NL" sz="2400" dirty="0"/>
              <a:t> (71.5 punten)</a:t>
            </a:r>
          </a:p>
          <a:p>
            <a:r>
              <a:rPr lang="nl-NL" sz="2400" dirty="0"/>
              <a:t>06 </a:t>
            </a:r>
            <a:r>
              <a:rPr lang="nl-NL" sz="2400" dirty="0" err="1"/>
              <a:t>Our</a:t>
            </a:r>
            <a:r>
              <a:rPr lang="nl-NL" sz="2400" dirty="0"/>
              <a:t> </a:t>
            </a:r>
            <a:r>
              <a:rPr lang="nl-NL" sz="2400" dirty="0" err="1"/>
              <a:t>Drinking</a:t>
            </a:r>
            <a:r>
              <a:rPr lang="nl-NL" sz="2400" dirty="0"/>
              <a:t> Team Has A Trivia </a:t>
            </a:r>
            <a:r>
              <a:rPr lang="nl-NL" sz="2400" dirty="0" err="1"/>
              <a:t>Problem</a:t>
            </a:r>
            <a:r>
              <a:rPr lang="nl-NL" sz="2400" dirty="0"/>
              <a:t> (70.25 punten)</a:t>
            </a:r>
          </a:p>
          <a:p>
            <a:r>
              <a:rPr lang="nl-NL" sz="2400" dirty="0"/>
              <a:t>07 De Febbekakskes (66.5 punten)</a:t>
            </a:r>
          </a:p>
          <a:p>
            <a:r>
              <a:rPr lang="nl-NL" sz="2400" dirty="0"/>
              <a:t>08 De </a:t>
            </a:r>
            <a:r>
              <a:rPr lang="nl-NL" sz="2400" dirty="0" err="1"/>
              <a:t>juffra</a:t>
            </a:r>
            <a:r>
              <a:rPr lang="nl-NL" sz="2400" dirty="0"/>
              <a:t> toertjes  (66.25 punten)</a:t>
            </a:r>
          </a:p>
          <a:p>
            <a:r>
              <a:rPr lang="nl-NL" sz="2400" dirty="0"/>
              <a:t>08 </a:t>
            </a:r>
            <a:r>
              <a:rPr lang="nl-NL" sz="2400" dirty="0" err="1"/>
              <a:t>TlagopTpuntjevanm'ntong</a:t>
            </a:r>
            <a:r>
              <a:rPr lang="nl-NL" sz="2400" dirty="0"/>
              <a:t> (66.25 punten)</a:t>
            </a:r>
          </a:p>
          <a:p>
            <a:r>
              <a:rPr lang="nl-NL" sz="2400" dirty="0"/>
              <a:t>10 Het Zeepaardje (62.25 punten)</a:t>
            </a:r>
          </a:p>
          <a:p>
            <a:r>
              <a:rPr lang="nl-NL" sz="2400" dirty="0"/>
              <a:t>11 </a:t>
            </a:r>
            <a:r>
              <a:rPr lang="nl-NL" sz="2400" dirty="0" err="1"/>
              <a:t>Quiztetwel</a:t>
            </a:r>
            <a:r>
              <a:rPr lang="nl-NL" sz="2400" dirty="0"/>
              <a:t> (56.25 punten)</a:t>
            </a:r>
          </a:p>
          <a:p>
            <a:r>
              <a:rPr lang="nl-NL" sz="2400" dirty="0"/>
              <a:t>12 Zat van fortuin (53.5 punten)</a:t>
            </a:r>
          </a:p>
          <a:p>
            <a:r>
              <a:rPr lang="nl-NL" sz="2400" dirty="0"/>
              <a:t>13 Dolly </a:t>
            </a:r>
            <a:r>
              <a:rPr lang="nl-NL" sz="2400" dirty="0" err="1"/>
              <a:t>Dots</a:t>
            </a:r>
            <a:r>
              <a:rPr lang="nl-NL" sz="2400" dirty="0"/>
              <a:t> (35 punten)</a:t>
            </a:r>
          </a:p>
        </p:txBody>
      </p:sp>
    </p:spTree>
    <p:extLst>
      <p:ext uri="{BB962C8B-B14F-4D97-AF65-F5344CB8AC3E}">
        <p14:creationId xmlns:p14="http://schemas.microsoft.com/office/powerpoint/2010/main" val="5937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393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 Schiftingsvraag</vt:lpstr>
      <vt:lpstr>De verteerscore</vt:lpstr>
      <vt:lpstr>Eindstand</vt:lpstr>
      <vt:lpstr>3de plaats</vt:lpstr>
      <vt:lpstr>2de plaats</vt:lpstr>
      <vt:lpstr>Winnaars</vt:lpstr>
      <vt:lpstr>Eindstand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11</cp:revision>
  <dcterms:created xsi:type="dcterms:W3CDTF">2022-04-05T21:02:28Z</dcterms:created>
  <dcterms:modified xsi:type="dcterms:W3CDTF">2023-02-11T13:29:54Z</dcterms:modified>
</cp:coreProperties>
</file>