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A261A-D0C3-D420-DCFA-5E081CC02EF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orldometers.info/world-popul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Ronde 1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1BD0-1636-2AE1-BFC9-C9C8F706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Welkom!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6B708-E927-8375-8F7B-E5846D332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477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00052"/>
          </a:xfrm>
        </p:spPr>
        <p:txBody>
          <a:bodyPr/>
          <a:lstStyle/>
          <a:p>
            <a:r>
              <a:rPr lang="en-GB" dirty="0"/>
              <a:t>Rode </a:t>
            </a:r>
            <a:r>
              <a:rPr lang="en-GB" dirty="0" err="1"/>
              <a:t>draad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8CE20-226A-F2F3-DF7B-F8718245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5" y="2122415"/>
            <a:ext cx="5872294" cy="440286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687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A4BF-2E9B-67BE-6074-78EA3FEB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Schiftingsvraag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FA305-A818-57D3-5157-ED9887C54F51}"/>
              </a:ext>
            </a:extLst>
          </p:cNvPr>
          <p:cNvSpPr txBox="1"/>
          <p:nvPr/>
        </p:nvSpPr>
        <p:spPr>
          <a:xfrm>
            <a:off x="897622" y="1270744"/>
            <a:ext cx="7348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dirty="0">
                <a:hlinkClick r:id="rId2"/>
              </a:rPr>
              <a:t>https://www.worldometers.info/world-population/</a:t>
            </a:r>
            <a:endParaRPr lang="en-GB" dirty="0"/>
          </a:p>
          <a:p>
            <a:pPr algn="ctr"/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middag</a:t>
            </a:r>
            <a:r>
              <a:rPr lang="en-GB" dirty="0"/>
              <a:t> om 12 </a:t>
            </a:r>
            <a:r>
              <a:rPr lang="en-GB" dirty="0" err="1"/>
              <a:t>uur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A7C19-ECF9-89E1-4B65-384B0BBA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41" y="2007171"/>
            <a:ext cx="5117809" cy="44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30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Ronde 1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Ophalen</a:t>
            </a:r>
            <a:r>
              <a:rPr lang="en-GB" dirty="0"/>
              <a:t>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2345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26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Ronde 1</vt:lpstr>
      <vt:lpstr>Welkom!</vt:lpstr>
      <vt:lpstr>Rode draad</vt:lpstr>
      <vt:lpstr>Schiftingsvraag</vt:lpstr>
      <vt:lpstr>Ronde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8</cp:revision>
  <dcterms:created xsi:type="dcterms:W3CDTF">2022-04-05T21:02:28Z</dcterms:created>
  <dcterms:modified xsi:type="dcterms:W3CDTF">2023-02-03T18:59:10Z</dcterms:modified>
</cp:coreProperties>
</file>