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9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5EA4DA-1E75-48F8-9471-C99E8F99A52B}">
          <p14:sldIdLst>
            <p14:sldId id="256"/>
            <p14:sldId id="279"/>
          </p14:sldIdLst>
        </p14:section>
        <p14:section name="Vragen" id="{20B94864-5DDF-4A87-9E08-81D837C6F131}">
          <p14:sldIdLst>
            <p14:sldId id="25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phalen" id="{B3D20153-7E3A-4282-BE26-A3DDE25C2AA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Ronde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1F23E-9C12-67BC-F66F-572B42027DA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Ronde 3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MMWT / </a:t>
            </a:r>
            <a:r>
              <a:rPr lang="en-GB" dirty="0" err="1"/>
              <a:t>Nerdland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738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8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2D38F-19B0-D869-49ED-CC3DE8E4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96" y="1064898"/>
            <a:ext cx="6023296" cy="47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1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9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BBAA7-6ED2-C655-71A4-1C5F071E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37" y="1263464"/>
            <a:ext cx="5083726" cy="43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10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57A5F-7E1A-4CAA-9BCF-3AF1C237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58" y="1392572"/>
            <a:ext cx="6109284" cy="40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1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CFE-8307-FF47-9646-C2E70E9AC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Ronde 3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DDDD6-22B5-2733-CE4D-59773CB6C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Ophalen</a:t>
            </a:r>
            <a:r>
              <a:rPr lang="en-GB" dirty="0"/>
              <a:t>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973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2D61-DD37-A6CF-9EA0-D7623C97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Rode </a:t>
            </a:r>
            <a:r>
              <a:rPr lang="en-GB" dirty="0" err="1"/>
              <a:t>draad</a:t>
            </a:r>
            <a:r>
              <a:rPr lang="en-GB" dirty="0"/>
              <a:t> - Tip 1</a:t>
            </a:r>
            <a:br>
              <a:rPr lang="en-GB" dirty="0"/>
            </a:br>
            <a:r>
              <a:rPr lang="en-GB" dirty="0" err="1"/>
              <a:t>Nog</a:t>
            </a:r>
            <a:r>
              <a:rPr lang="en-GB" dirty="0"/>
              <a:t> 7 </a:t>
            </a:r>
            <a:r>
              <a:rPr lang="en-GB" dirty="0" err="1"/>
              <a:t>punten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verdienen</a:t>
            </a:r>
            <a:r>
              <a:rPr lang="en-GB" dirty="0"/>
              <a:t>…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3809D-81EF-4D7C-4463-2C77F604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06" y="1690689"/>
            <a:ext cx="5387387" cy="403929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BE8A6F-75FD-94FE-B6F9-4339B3AC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06" y="1690689"/>
            <a:ext cx="5310231" cy="398145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7168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197A9C-8D93-5756-3009-943A85FD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88" y="1434381"/>
            <a:ext cx="7306811" cy="454523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1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509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2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AE1D1-34B6-D903-609B-248FE341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1881231"/>
            <a:ext cx="6191076" cy="30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3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040FA-0ABF-CE73-60A7-23CCA93E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65" y="1369503"/>
            <a:ext cx="5670958" cy="42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4</a:t>
            </a:r>
            <a:endParaRPr lang="en-BE" dirty="0"/>
          </a:p>
        </p:txBody>
      </p:sp>
      <p:pic>
        <p:nvPicPr>
          <p:cNvPr id="1026" name="Picture 2" descr="Hetty Helsmoortel maakt de balans op van een jaar vol doorbraken: 'Ik moet  realistisch zijn: wellicht word ik geen astronaut'">
            <a:extLst>
              <a:ext uri="{FF2B5EF4-FFF2-40B4-BE49-F238E27FC236}">
                <a16:creationId xmlns:a16="http://schemas.microsoft.com/office/drawing/2014/main" id="{53CCD6F7-F3F9-B3F5-BE44-C4A73F84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61" y="1816525"/>
            <a:ext cx="5211518" cy="34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5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0DE473-E33A-BC1A-1938-C02DCB5A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1" y="677411"/>
            <a:ext cx="5503178" cy="55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6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3443D-69CA-CE38-967E-8CC5F262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1493210"/>
            <a:ext cx="6191076" cy="38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3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87852-6EC1-FAF3-B27E-24F81BE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Vraag</a:t>
            </a:r>
            <a:r>
              <a:rPr lang="en-GB" dirty="0"/>
              <a:t> 7</a:t>
            </a:r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7F43F5-C0F2-AAB2-595B-D6BA37B5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6" y="502709"/>
            <a:ext cx="4748166" cy="50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0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2815</TotalTime>
  <Words>41</Words>
  <Application>Microsoft Office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Ronde 3</vt:lpstr>
      <vt:lpstr>Rode draad - Tip 1 Nog 7 punten te verdienen…</vt:lpstr>
      <vt:lpstr>Vraag 1</vt:lpstr>
      <vt:lpstr>Vraag 2</vt:lpstr>
      <vt:lpstr>Vraag 3</vt:lpstr>
      <vt:lpstr>Vraag 4</vt:lpstr>
      <vt:lpstr>Vraag 5</vt:lpstr>
      <vt:lpstr>Vraag 6</vt:lpstr>
      <vt:lpstr>Vraag 7</vt:lpstr>
      <vt:lpstr>Vraag 8</vt:lpstr>
      <vt:lpstr>Vraag 9</vt:lpstr>
      <vt:lpstr>Vraag 10</vt:lpstr>
      <vt:lpstr>Ronde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13</cp:revision>
  <dcterms:created xsi:type="dcterms:W3CDTF">2022-04-05T21:02:28Z</dcterms:created>
  <dcterms:modified xsi:type="dcterms:W3CDTF">2023-02-04T22:00:20Z</dcterms:modified>
</cp:coreProperties>
</file>