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EA4DA-1E75-48F8-9471-C99E8F99A52B}">
          <p14:sldIdLst>
            <p14:sldId id="256"/>
          </p14:sldIdLst>
        </p14:section>
        <p14:section name="Vragen" id="{20B94864-5DDF-4A87-9E08-81D837C6F131}">
          <p14:sldIdLst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Ophalen" id="{B3D20153-7E3A-4282-BE26-A3DDE25C2AA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Ronde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1F23E-9C12-67BC-F66F-572B42027DA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Ronde 3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MMWT / </a:t>
            </a:r>
            <a:r>
              <a:rPr lang="en-GB" dirty="0" err="1"/>
              <a:t>Nerdland</a:t>
            </a:r>
            <a:endParaRPr lang="en-BE" dirty="0"/>
          </a:p>
        </p:txBody>
      </p:sp>
      <p:pic>
        <p:nvPicPr>
          <p:cNvPr id="3074" name="Picture 2" descr="Nerdland">
            <a:extLst>
              <a:ext uri="{FF2B5EF4-FFF2-40B4-BE49-F238E27FC236}">
                <a16:creationId xmlns:a16="http://schemas.microsoft.com/office/drawing/2014/main" id="{83A12B3E-77DE-6FCF-3690-FF536F68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5" y="3923951"/>
            <a:ext cx="2416030" cy="24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9   Fractal (Mandelbrot)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BBAA7-6ED2-C655-71A4-1C5F071E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00" y="1573857"/>
            <a:ext cx="5083726" cy="43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10   55,625 </a:t>
            </a:r>
            <a:r>
              <a:rPr lang="en-GB" dirty="0" err="1"/>
              <a:t>dagen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50435-6A93-2418-77DF-07287054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0" y="1463879"/>
            <a:ext cx="7526960" cy="428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91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10   55,2 dagen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72B8F-CEC0-61DB-0025-1DA1DBD9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6" y="1384184"/>
            <a:ext cx="8584628" cy="441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CFE-8307-FF47-9646-C2E70E9A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Ronde 3</a:t>
            </a:r>
            <a:endParaRPr lang="en-BE" dirty="0"/>
          </a:p>
        </p:txBody>
      </p:sp>
      <p:pic>
        <p:nvPicPr>
          <p:cNvPr id="2050" name="Picture 2" descr="Nerdland">
            <a:extLst>
              <a:ext uri="{FF2B5EF4-FFF2-40B4-BE49-F238E27FC236}">
                <a16:creationId xmlns:a16="http://schemas.microsoft.com/office/drawing/2014/main" id="{4DFD284F-55A3-7717-10FF-743D81B0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63" y="3509963"/>
            <a:ext cx="2382474" cy="23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197A9C-8D93-5756-3009-943A85FD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8" y="1434381"/>
            <a:ext cx="7306811" cy="454523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1 	Ronna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509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2 Noord-Macedonie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AE1D1-34B6-D903-609B-248FE341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1881231"/>
            <a:ext cx="6191076" cy="30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3 Bosland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040FA-0ABF-CE73-60A7-23CCA93E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65" y="1369503"/>
            <a:ext cx="5670958" cy="4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4 Hetty Helsmoortel</a:t>
            </a:r>
            <a:endParaRPr lang="en-BE" dirty="0"/>
          </a:p>
        </p:txBody>
      </p:sp>
      <p:pic>
        <p:nvPicPr>
          <p:cNvPr id="1026" name="Picture 2" descr="Hetty Helsmoortel maakt de balans op van een jaar vol doorbraken: 'Ik moet  realistisch zijn: wellicht word ik geen astronaut'">
            <a:extLst>
              <a:ext uri="{FF2B5EF4-FFF2-40B4-BE49-F238E27FC236}">
                <a16:creationId xmlns:a16="http://schemas.microsoft.com/office/drawing/2014/main" id="{53CCD6F7-F3F9-B3F5-BE44-C4A73F84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61" y="1816525"/>
            <a:ext cx="5211518" cy="34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5  Paars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0DE473-E33A-BC1A-1938-C02DCB5A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684477" cy="268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0C519-B4B1-E4CE-C1C3-D6E4072D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5" b="55191"/>
          <a:stretch/>
        </p:blipFill>
        <p:spPr>
          <a:xfrm>
            <a:off x="3078760" y="3146920"/>
            <a:ext cx="5343787" cy="14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6 Sargasso zee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3443D-69CA-CE38-967E-8CC5F262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1493210"/>
            <a:ext cx="6191076" cy="38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3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C2C1C-48D9-19AE-59B7-9CF3E0DE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71" y="443037"/>
            <a:ext cx="5635160" cy="60498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7  regelmatige zeshoek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70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8 		Open AI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2D38F-19B0-D869-49ED-CC3DE8E4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6" y="1525864"/>
            <a:ext cx="5436066" cy="42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Ronde 3</vt:lpstr>
      <vt:lpstr>Vraag 1  Ronna</vt:lpstr>
      <vt:lpstr>Vraag 2 Noord-Macedonie</vt:lpstr>
      <vt:lpstr>Vraag 3 Bosland</vt:lpstr>
      <vt:lpstr>Vraag 4 Hetty Helsmoortel</vt:lpstr>
      <vt:lpstr>Vraag 5  Paars</vt:lpstr>
      <vt:lpstr>Vraag 6 Sargasso zee</vt:lpstr>
      <vt:lpstr>Vraag 7  regelmatige zeshoek</vt:lpstr>
      <vt:lpstr>Vraag 8   Open AI</vt:lpstr>
      <vt:lpstr>Vraag 9   Fractal (Mandelbrot)</vt:lpstr>
      <vt:lpstr>Vraag 10   55,625 dagen</vt:lpstr>
      <vt:lpstr>Vraag 10   55,2 dagen</vt:lpstr>
      <vt:lpstr>Ronde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16</cp:revision>
  <dcterms:created xsi:type="dcterms:W3CDTF">2022-04-05T21:02:28Z</dcterms:created>
  <dcterms:modified xsi:type="dcterms:W3CDTF">2023-02-06T20:19:45Z</dcterms:modified>
</cp:coreProperties>
</file>