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9" r:id="rId3"/>
    <p:sldId id="280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5EA4DA-1E75-48F8-9471-C99E8F99A52B}">
          <p14:sldIdLst>
            <p14:sldId id="256"/>
            <p14:sldId id="279"/>
          </p14:sldIdLst>
        </p14:section>
        <p14:section name="Vragen" id="{20B94864-5DDF-4A87-9E08-81D837C6F131}">
          <p14:sldIdLst>
            <p14:sldId id="280"/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halen" id="{B3D20153-7E3A-4282-BE26-A3DDE25C2AA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Ronde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44EE4-641E-5FF3-FC79-FF2CE1E852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Ronde 4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De </a:t>
            </a:r>
            <a:r>
              <a:rPr lang="en-GB" err="1"/>
              <a:t>Snelle</a:t>
            </a:r>
            <a:r>
              <a:rPr lang="en-GB"/>
              <a:t> Ronde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7</a:t>
            </a:r>
            <a:endParaRPr lang="en-BE"/>
          </a:p>
        </p:txBody>
      </p:sp>
      <p:pic>
        <p:nvPicPr>
          <p:cNvPr id="6148" name="Picture 4" descr="Spielberg en Hanks werken aan nieuwe WO2-miniserie - TracesOfWar.nl">
            <a:extLst>
              <a:ext uri="{FF2B5EF4-FFF2-40B4-BE49-F238E27FC236}">
                <a16:creationId xmlns:a16="http://schemas.microsoft.com/office/drawing/2014/main" id="{56840F5F-4F39-D02A-0F95-2504FAC72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30" y="1466844"/>
            <a:ext cx="5989740" cy="39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0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8</a:t>
            </a:r>
            <a:endParaRPr lang="en-BE"/>
          </a:p>
        </p:txBody>
      </p:sp>
      <p:pic>
        <p:nvPicPr>
          <p:cNvPr id="7170" name="Picture 2" descr="Apollo 13 moon">
            <a:extLst>
              <a:ext uri="{FF2B5EF4-FFF2-40B4-BE49-F238E27FC236}">
                <a16:creationId xmlns:a16="http://schemas.microsoft.com/office/drawing/2014/main" id="{612CA256-82BC-DE40-ECF6-61EC095E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583029"/>
            <a:ext cx="5486400" cy="56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31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9</a:t>
            </a:r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1D9DB-125B-1590-0FF5-F73DF1A7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1" y="1342156"/>
            <a:ext cx="5670958" cy="41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10</a:t>
            </a:r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8EA57-5826-0257-D1CF-6FC4CF23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988" y="696286"/>
            <a:ext cx="4347500" cy="54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CFE-8307-FF47-9646-C2E70E9AC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Ronde 4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DDDD6-22B5-2733-CE4D-59773CB6C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Ophalen!</a:t>
            </a:r>
          </a:p>
          <a:p>
            <a:endParaRPr lang="en-GB"/>
          </a:p>
          <a:p>
            <a:r>
              <a:rPr lang="en-GB"/>
              <a:t>Huh?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73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2D61-DD37-A6CF-9EA0-D7623C97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Rode </a:t>
            </a:r>
            <a:r>
              <a:rPr lang="en-GB" err="1"/>
              <a:t>draad</a:t>
            </a:r>
            <a:r>
              <a:rPr lang="en-GB"/>
              <a:t> - Tip 2</a:t>
            </a:r>
            <a:br>
              <a:rPr lang="en-GB"/>
            </a:br>
            <a:r>
              <a:rPr lang="en-GB" err="1"/>
              <a:t>Nog</a:t>
            </a:r>
            <a:r>
              <a:rPr lang="en-GB"/>
              <a:t> 6 </a:t>
            </a:r>
            <a:r>
              <a:rPr lang="en-GB" err="1"/>
              <a:t>punten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verdienen</a:t>
            </a:r>
            <a:r>
              <a:rPr lang="en-GB"/>
              <a:t>…</a:t>
            </a:r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270B5-6EF8-E844-9094-2BF41613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66" y="1690689"/>
            <a:ext cx="5006972" cy="375407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7168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D57D-6241-9793-6615-FE501CE0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Link </a:t>
            </a:r>
            <a:r>
              <a:rPr lang="en-GB" err="1"/>
              <a:t>naar</a:t>
            </a:r>
            <a:r>
              <a:rPr lang="en-GB"/>
              <a:t> </a:t>
            </a:r>
            <a:r>
              <a:rPr lang="en-GB" err="1"/>
              <a:t>vraag</a:t>
            </a:r>
            <a:r>
              <a:rPr lang="en-GB"/>
              <a:t> 1:</a:t>
            </a:r>
            <a:br>
              <a:rPr lang="en-GB"/>
            </a:br>
            <a:r>
              <a:rPr lang="en-GB"/>
              <a:t>bit.ly/</a:t>
            </a:r>
            <a:r>
              <a:rPr lang="en-GB" err="1"/>
              <a:t>snelleronde</a:t>
            </a:r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47A52-1003-AAEF-96E5-EA27CC4E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96" y="1690689"/>
            <a:ext cx="4714408" cy="47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8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1</a:t>
            </a:r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B82CF-70F8-F0BF-0FDF-393694EE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65" y="1325462"/>
            <a:ext cx="5995270" cy="42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7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2</a:t>
            </a:r>
            <a:endParaRPr lang="en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7B0414-BB1C-4D54-3685-546B2931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54" y="1501629"/>
            <a:ext cx="5873892" cy="38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3</a:t>
            </a:r>
            <a:endParaRPr lang="en-BE"/>
          </a:p>
        </p:txBody>
      </p:sp>
      <p:pic>
        <p:nvPicPr>
          <p:cNvPr id="2050" name="Picture 2" descr="Metallica : écoutez une démo de 1985 de &quot;Master of Puppets&quot;">
            <a:extLst>
              <a:ext uri="{FF2B5EF4-FFF2-40B4-BE49-F238E27FC236}">
                <a16:creationId xmlns:a16="http://schemas.microsoft.com/office/drawing/2014/main" id="{8A723621-4B31-159E-8EB0-FC52A047C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1554061"/>
            <a:ext cx="4999838" cy="374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4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4</a:t>
            </a:r>
            <a:endParaRPr lang="en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2E80BC-FAE8-5054-39DA-DC823AB1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33" y="1871794"/>
            <a:ext cx="5536734" cy="31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2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5</a:t>
            </a:r>
            <a:endParaRPr lang="en-BE"/>
          </a:p>
        </p:txBody>
      </p:sp>
      <p:pic>
        <p:nvPicPr>
          <p:cNvPr id="4098" name="Picture 2" descr="Goodbye August … Goodbye Student Loans? Memes and More | Benedictine  College Media and More">
            <a:extLst>
              <a:ext uri="{FF2B5EF4-FFF2-40B4-BE49-F238E27FC236}">
                <a16:creationId xmlns:a16="http://schemas.microsoft.com/office/drawing/2014/main" id="{F84B3C17-C846-0874-AC6F-88C2E32DA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9"/>
          <a:stretch/>
        </p:blipFill>
        <p:spPr bwMode="auto">
          <a:xfrm>
            <a:off x="2121376" y="1954636"/>
            <a:ext cx="4901248" cy="38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3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Vraag</a:t>
            </a:r>
            <a:r>
              <a:rPr lang="en-GB"/>
              <a:t> 6</a:t>
            </a:r>
            <a:endParaRPr lang="en-BE"/>
          </a:p>
        </p:txBody>
      </p:sp>
      <p:pic>
        <p:nvPicPr>
          <p:cNvPr id="5122" name="Picture 2" descr="Marilyn Monroe Playboy Cover Print - The Original Underground">
            <a:extLst>
              <a:ext uri="{FF2B5EF4-FFF2-40B4-BE49-F238E27FC236}">
                <a16:creationId xmlns:a16="http://schemas.microsoft.com/office/drawing/2014/main" id="{EDB79A2F-752A-74BA-9EFB-F31544BB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83" y="635466"/>
            <a:ext cx="5587068" cy="558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3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54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Ronde 4</vt:lpstr>
      <vt:lpstr>Rode draad - Tip 2 Nog 6 punten te verdienen…</vt:lpstr>
      <vt:lpstr>Link naar vraag 1: bit.ly/snelleronde</vt:lpstr>
      <vt:lpstr>Vraag 1</vt:lpstr>
      <vt:lpstr>Vraag 2</vt:lpstr>
      <vt:lpstr>Vraag 3</vt:lpstr>
      <vt:lpstr>Vraag 4</vt:lpstr>
      <vt:lpstr>Vraag 5</vt:lpstr>
      <vt:lpstr>Vraag 6</vt:lpstr>
      <vt:lpstr>Vraag 7</vt:lpstr>
      <vt:lpstr>Vraag 8</vt:lpstr>
      <vt:lpstr>Vraag 9</vt:lpstr>
      <vt:lpstr>Vraag 10</vt:lpstr>
      <vt:lpstr>Ronde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11</cp:revision>
  <dcterms:created xsi:type="dcterms:W3CDTF">2022-04-05T21:02:28Z</dcterms:created>
  <dcterms:modified xsi:type="dcterms:W3CDTF">2023-02-03T22:44:35Z</dcterms:modified>
</cp:coreProperties>
</file>