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5EA4DA-1E75-48F8-9471-C99E8F99A52B}">
          <p14:sldIdLst>
            <p14:sldId id="256"/>
          </p14:sldIdLst>
        </p14:section>
        <p14:section name="Vragen" id="{20B94864-5DDF-4A87-9E08-81D837C6F13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Ophalen" id="{B3D20153-7E3A-4282-BE26-A3DDE25C2AA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6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4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9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6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6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Ronde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344EE4-641E-5FF3-FC79-FF2CE1E8526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66690" y="5167310"/>
            <a:ext cx="180238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Tussenronde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7389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28CE-DF2A-DD27-4360-DF29BB83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Vraag</a:t>
            </a:r>
            <a:r>
              <a:rPr lang="en-US" dirty="0"/>
              <a:t> 9</a:t>
            </a:r>
            <a:endParaRPr lang="nl-N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BD2556-3BB5-0D88-5CBA-DCC311B3B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74" y="947956"/>
            <a:ext cx="4005340" cy="482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31D69-79AE-7AF5-5646-9C0D745D3AE6}"/>
              </a:ext>
            </a:extLst>
          </p:cNvPr>
          <p:cNvSpPr txBox="1"/>
          <p:nvPr/>
        </p:nvSpPr>
        <p:spPr>
          <a:xfrm>
            <a:off x="2015658" y="1690689"/>
            <a:ext cx="56134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l-NL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Limoncello</a:t>
            </a:r>
            <a:r>
              <a:rPr lang="nl-NL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nl-NL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l-NL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wodka </a:t>
            </a:r>
            <a:endParaRPr lang="nl-NL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l-NL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baileys</a:t>
            </a:r>
            <a:endParaRPr lang="nl-NL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l-NL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Breezer</a:t>
            </a:r>
            <a:r>
              <a:rPr lang="nl-NL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nl-NL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l-NL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calvados </a:t>
            </a:r>
            <a:endParaRPr lang="nl-NL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l-NL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Advocaat </a:t>
            </a:r>
            <a:endParaRPr lang="nl-NL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l-NL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bier </a:t>
            </a:r>
            <a:endParaRPr lang="nl-NL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l-NL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whisky</a:t>
            </a:r>
            <a:endParaRPr lang="nl-NL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l-NL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Grappa </a:t>
            </a:r>
            <a:endParaRPr lang="nl-NL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l-NL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absint</a:t>
            </a:r>
            <a:endParaRPr lang="nl-NL" sz="2400" b="0" dirty="0">
              <a:effectLst/>
            </a:endParaRPr>
          </a:p>
          <a:p>
            <a:br>
              <a:rPr lang="nl-NL" sz="2400" dirty="0"/>
            </a:b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49616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1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FFB47-9EFF-E0EA-FFC4-E148C875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577" y="1216404"/>
            <a:ext cx="5799422" cy="442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7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2   SCHOOL</a:t>
            </a:r>
            <a:endParaRPr lang="en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BD4385-6A6F-3CD7-5419-DFC8253F3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669" y="2084665"/>
            <a:ext cx="3900662" cy="268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10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3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96AD1-8056-A053-DA6C-0B74F1DD8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92" y="1315708"/>
            <a:ext cx="6644080" cy="24481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ED7BA7-2B43-E21E-AE88-3EB3BB66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04" y="3913576"/>
            <a:ext cx="6174298" cy="230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3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AD666-3551-EA67-CCE9-439F2DBBA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95" y="1499082"/>
            <a:ext cx="5838738" cy="2165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E4E235-4BE0-4E00-1642-EF0C6C6A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027" y="3876181"/>
            <a:ext cx="5486400" cy="232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1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72E6-6600-3FE8-4869-772488F8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Vraag</a:t>
            </a:r>
            <a:r>
              <a:rPr lang="en-US" dirty="0"/>
              <a:t> 4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A23AA-66FD-D74C-C7FF-64073125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38" y="1325460"/>
            <a:ext cx="7104268" cy="395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A8E0-2FCE-A830-9655-96060E34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Vraag</a:t>
            </a:r>
            <a:r>
              <a:rPr lang="en-US" dirty="0"/>
              <a:t> 5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E635E-84A4-FEEE-3C06-D706C3DB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34" y="785898"/>
            <a:ext cx="6104762" cy="5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6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D587-612D-640D-E507-230182B1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vraag</a:t>
            </a:r>
            <a:r>
              <a:rPr lang="en-US" dirty="0"/>
              <a:t> 7</a:t>
            </a:r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DC26E0-87DB-0050-E942-A065ED521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3"/>
          <a:stretch/>
        </p:blipFill>
        <p:spPr bwMode="auto">
          <a:xfrm>
            <a:off x="3379177" y="99591"/>
            <a:ext cx="4967870" cy="665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32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B165-8FF4-933E-B77C-D53F1B28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Vraag</a:t>
            </a:r>
            <a:r>
              <a:rPr lang="en-US" dirty="0"/>
              <a:t> 8</a:t>
            </a:r>
            <a:endParaRPr lang="nl-NL" dirty="0"/>
          </a:p>
        </p:txBody>
      </p:sp>
      <p:pic>
        <p:nvPicPr>
          <p:cNvPr id="3074" name="Picture 2" descr="Middelloodlijn - Wikipedia">
            <a:extLst>
              <a:ext uri="{FF2B5EF4-FFF2-40B4-BE49-F238E27FC236}">
                <a16:creationId xmlns:a16="http://schemas.microsoft.com/office/drawing/2014/main" id="{3072AA8A-877C-D6EA-6B35-C655771F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086" y="1354794"/>
            <a:ext cx="4093828" cy="414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24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Tussenronde</vt:lpstr>
      <vt:lpstr>Vraag 1</vt:lpstr>
      <vt:lpstr>Vraag 2   SCHOOL</vt:lpstr>
      <vt:lpstr>Vraag 3</vt:lpstr>
      <vt:lpstr>Vraag 3</vt:lpstr>
      <vt:lpstr>Vraag 4</vt:lpstr>
      <vt:lpstr>Vraag 5</vt:lpstr>
      <vt:lpstr>vraag 7</vt:lpstr>
      <vt:lpstr>Vraag 8</vt:lpstr>
      <vt:lpstr>Vraag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 op de Vliegertje Quiz!</dc:title>
  <dc:creator>jan verley</dc:creator>
  <cp:lastModifiedBy>Jan Verley</cp:lastModifiedBy>
  <cp:revision>15</cp:revision>
  <dcterms:created xsi:type="dcterms:W3CDTF">2022-04-05T21:02:28Z</dcterms:created>
  <dcterms:modified xsi:type="dcterms:W3CDTF">2023-02-06T23:05:56Z</dcterms:modified>
</cp:coreProperties>
</file>