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9"/>
  </p:normalViewPr>
  <p:slideViewPr>
    <p:cSldViewPr snapToGrid="0" snapToObjects="1">
      <p:cViewPr varScale="1">
        <p:scale>
          <a:sx n="115" d="100"/>
          <a:sy n="115" d="100"/>
        </p:scale>
        <p:origin x="208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0E49DC-4377-4677-8227-64328AB9B728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5F05178-49A1-4C01-BCE6-02A841EC20DA}">
      <dgm:prSet/>
      <dgm:spPr/>
      <dgm:t>
        <a:bodyPr/>
        <a:lstStyle/>
        <a:p>
          <a:r>
            <a:rPr lang="en-US"/>
            <a:t>"Bir LLM ile konuşmanın en etkili yolunu tasarlama sanatı ve bilimidir."</a:t>
          </a:r>
        </a:p>
      </dgm:t>
    </dgm:pt>
    <dgm:pt modelId="{B50D5B1B-623B-42F9-96E1-ACF7D057403D}" type="parTrans" cxnId="{A9C93037-6FF2-4670-9755-5CB6471CE29A}">
      <dgm:prSet/>
      <dgm:spPr/>
      <dgm:t>
        <a:bodyPr/>
        <a:lstStyle/>
        <a:p>
          <a:endParaRPr lang="en-US"/>
        </a:p>
      </dgm:t>
    </dgm:pt>
    <dgm:pt modelId="{17EAFE7A-E186-4D23-A4A1-6C431B6A9202}" type="sibTrans" cxnId="{A9C93037-6FF2-4670-9755-5CB6471CE29A}">
      <dgm:prSet/>
      <dgm:spPr/>
      <dgm:t>
        <a:bodyPr/>
        <a:lstStyle/>
        <a:p>
          <a:endParaRPr lang="en-US"/>
        </a:p>
      </dgm:t>
    </dgm:pt>
    <dgm:pt modelId="{3FEEF1CB-D704-4475-87DF-70C55BECA35D}">
      <dgm:prSet/>
      <dgm:spPr/>
      <dgm:t>
        <a:bodyPr/>
        <a:lstStyle/>
        <a:p>
          <a:r>
            <a:rPr lang="en-US"/>
            <a:t>Herkes prompt yazabilir, ancak *etkili* promptlar ustalık ister.</a:t>
          </a:r>
        </a:p>
      </dgm:t>
    </dgm:pt>
    <dgm:pt modelId="{F3CADAE5-2300-448D-B5DD-320E3360B5EF}" type="parTrans" cxnId="{106A20B3-3751-4EC0-BB90-190F7934944D}">
      <dgm:prSet/>
      <dgm:spPr/>
      <dgm:t>
        <a:bodyPr/>
        <a:lstStyle/>
        <a:p>
          <a:endParaRPr lang="en-US"/>
        </a:p>
      </dgm:t>
    </dgm:pt>
    <dgm:pt modelId="{20424CFD-ACD8-409E-A1BE-AFCB0581743C}" type="sibTrans" cxnId="{106A20B3-3751-4EC0-BB90-190F7934944D}">
      <dgm:prSet/>
      <dgm:spPr/>
      <dgm:t>
        <a:bodyPr/>
        <a:lstStyle/>
        <a:p>
          <a:endParaRPr lang="en-US"/>
        </a:p>
      </dgm:t>
    </dgm:pt>
    <dgm:pt modelId="{1F0BABEF-CEDB-4DA2-9D78-3E235406F406}">
      <dgm:prSet/>
      <dgm:spPr/>
      <dgm:t>
        <a:bodyPr/>
        <a:lstStyle/>
        <a:p>
          <a:r>
            <a:rPr lang="en-US"/>
            <a:t>Prompt kalitesi = Yanıt kalitesi.</a:t>
          </a:r>
        </a:p>
      </dgm:t>
    </dgm:pt>
    <dgm:pt modelId="{1FD3FF2D-0177-4229-AD5B-4AB3F935B800}" type="parTrans" cxnId="{91C39ACB-6B70-432A-BD0E-56EE224F84A0}">
      <dgm:prSet/>
      <dgm:spPr/>
      <dgm:t>
        <a:bodyPr/>
        <a:lstStyle/>
        <a:p>
          <a:endParaRPr lang="en-US"/>
        </a:p>
      </dgm:t>
    </dgm:pt>
    <dgm:pt modelId="{D30FD7E2-458B-4267-82A0-D37DA9996443}" type="sibTrans" cxnId="{91C39ACB-6B70-432A-BD0E-56EE224F84A0}">
      <dgm:prSet/>
      <dgm:spPr/>
      <dgm:t>
        <a:bodyPr/>
        <a:lstStyle/>
        <a:p>
          <a:endParaRPr lang="en-US"/>
        </a:p>
      </dgm:t>
    </dgm:pt>
    <dgm:pt modelId="{AD592063-C878-4CF6-B2F0-2D868CE08423}">
      <dgm:prSet/>
      <dgm:spPr/>
      <dgm:t>
        <a:bodyPr/>
        <a:lstStyle/>
        <a:p>
          <a:r>
            <a:rPr lang="en-US"/>
            <a:t>Amaç: LLM'lerden doğru, anlamlı ve istenen çıktıyı almak.</a:t>
          </a:r>
        </a:p>
      </dgm:t>
    </dgm:pt>
    <dgm:pt modelId="{143ADE70-D37E-48B3-B51E-6599055109E9}" type="parTrans" cxnId="{159BA6BA-AE8C-47FC-9567-F841713056E3}">
      <dgm:prSet/>
      <dgm:spPr/>
      <dgm:t>
        <a:bodyPr/>
        <a:lstStyle/>
        <a:p>
          <a:endParaRPr lang="en-US"/>
        </a:p>
      </dgm:t>
    </dgm:pt>
    <dgm:pt modelId="{97968075-F53D-40B2-A59B-CD50F9191E7E}" type="sibTrans" cxnId="{159BA6BA-AE8C-47FC-9567-F841713056E3}">
      <dgm:prSet/>
      <dgm:spPr/>
      <dgm:t>
        <a:bodyPr/>
        <a:lstStyle/>
        <a:p>
          <a:endParaRPr lang="en-US"/>
        </a:p>
      </dgm:t>
    </dgm:pt>
    <dgm:pt modelId="{7FF0EB34-90C4-4A48-8A22-91B27E769EFD}" type="pres">
      <dgm:prSet presAssocID="{AD0E49DC-4377-4677-8227-64328AB9B728}" presName="matrix" presStyleCnt="0">
        <dgm:presLayoutVars>
          <dgm:chMax val="1"/>
          <dgm:dir/>
          <dgm:resizeHandles val="exact"/>
        </dgm:presLayoutVars>
      </dgm:prSet>
      <dgm:spPr/>
    </dgm:pt>
    <dgm:pt modelId="{4B033BE3-E59D-C344-890B-5F9B2D428F8A}" type="pres">
      <dgm:prSet presAssocID="{AD0E49DC-4377-4677-8227-64328AB9B728}" presName="diamond" presStyleLbl="bgShp" presStyleIdx="0" presStyleCnt="1"/>
      <dgm:spPr/>
    </dgm:pt>
    <dgm:pt modelId="{22A1729A-FC0B-6243-8762-AE7154ACA5E0}" type="pres">
      <dgm:prSet presAssocID="{AD0E49DC-4377-4677-8227-64328AB9B72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AC7E503-5DD5-8845-AE93-D0EDDF50CEE5}" type="pres">
      <dgm:prSet presAssocID="{AD0E49DC-4377-4677-8227-64328AB9B72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DD4F6AD-5F9A-144E-9516-97A887027411}" type="pres">
      <dgm:prSet presAssocID="{AD0E49DC-4377-4677-8227-64328AB9B72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0A3695C-16B7-B14C-9D7B-1A22416D1D18}" type="pres">
      <dgm:prSet presAssocID="{AD0E49DC-4377-4677-8227-64328AB9B72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6135F0A-5FE8-6E4D-B3BF-B558AC6DBFE0}" type="presOf" srcId="{3FEEF1CB-D704-4475-87DF-70C55BECA35D}" destId="{7AC7E503-5DD5-8845-AE93-D0EDDF50CEE5}" srcOrd="0" destOrd="0" presId="urn:microsoft.com/office/officeart/2005/8/layout/matrix3"/>
    <dgm:cxn modelId="{4C6CC80F-2626-4E41-99DA-CDD3FA95A763}" type="presOf" srcId="{A5F05178-49A1-4C01-BCE6-02A841EC20DA}" destId="{22A1729A-FC0B-6243-8762-AE7154ACA5E0}" srcOrd="0" destOrd="0" presId="urn:microsoft.com/office/officeart/2005/8/layout/matrix3"/>
    <dgm:cxn modelId="{BD63FF1D-FD0E-7B44-AE3F-3A078470D317}" type="presOf" srcId="{1F0BABEF-CEDB-4DA2-9D78-3E235406F406}" destId="{CDD4F6AD-5F9A-144E-9516-97A887027411}" srcOrd="0" destOrd="0" presId="urn:microsoft.com/office/officeart/2005/8/layout/matrix3"/>
    <dgm:cxn modelId="{A9C93037-6FF2-4670-9755-5CB6471CE29A}" srcId="{AD0E49DC-4377-4677-8227-64328AB9B728}" destId="{A5F05178-49A1-4C01-BCE6-02A841EC20DA}" srcOrd="0" destOrd="0" parTransId="{B50D5B1B-623B-42F9-96E1-ACF7D057403D}" sibTransId="{17EAFE7A-E186-4D23-A4A1-6C431B6A9202}"/>
    <dgm:cxn modelId="{4DCD9247-8129-5C40-9643-79C60799B1EB}" type="presOf" srcId="{AD592063-C878-4CF6-B2F0-2D868CE08423}" destId="{30A3695C-16B7-B14C-9D7B-1A22416D1D18}" srcOrd="0" destOrd="0" presId="urn:microsoft.com/office/officeart/2005/8/layout/matrix3"/>
    <dgm:cxn modelId="{24EDB15A-BA27-B845-96BE-2AF661316344}" type="presOf" srcId="{AD0E49DC-4377-4677-8227-64328AB9B728}" destId="{7FF0EB34-90C4-4A48-8A22-91B27E769EFD}" srcOrd="0" destOrd="0" presId="urn:microsoft.com/office/officeart/2005/8/layout/matrix3"/>
    <dgm:cxn modelId="{106A20B3-3751-4EC0-BB90-190F7934944D}" srcId="{AD0E49DC-4377-4677-8227-64328AB9B728}" destId="{3FEEF1CB-D704-4475-87DF-70C55BECA35D}" srcOrd="1" destOrd="0" parTransId="{F3CADAE5-2300-448D-B5DD-320E3360B5EF}" sibTransId="{20424CFD-ACD8-409E-A1BE-AFCB0581743C}"/>
    <dgm:cxn modelId="{159BA6BA-AE8C-47FC-9567-F841713056E3}" srcId="{AD0E49DC-4377-4677-8227-64328AB9B728}" destId="{AD592063-C878-4CF6-B2F0-2D868CE08423}" srcOrd="3" destOrd="0" parTransId="{143ADE70-D37E-48B3-B51E-6599055109E9}" sibTransId="{97968075-F53D-40B2-A59B-CD50F9191E7E}"/>
    <dgm:cxn modelId="{91C39ACB-6B70-432A-BD0E-56EE224F84A0}" srcId="{AD0E49DC-4377-4677-8227-64328AB9B728}" destId="{1F0BABEF-CEDB-4DA2-9D78-3E235406F406}" srcOrd="2" destOrd="0" parTransId="{1FD3FF2D-0177-4229-AD5B-4AB3F935B800}" sibTransId="{D30FD7E2-458B-4267-82A0-D37DA9996443}"/>
    <dgm:cxn modelId="{D4D9FEC0-34C1-9340-987E-F23C8114A7E8}" type="presParOf" srcId="{7FF0EB34-90C4-4A48-8A22-91B27E769EFD}" destId="{4B033BE3-E59D-C344-890B-5F9B2D428F8A}" srcOrd="0" destOrd="0" presId="urn:microsoft.com/office/officeart/2005/8/layout/matrix3"/>
    <dgm:cxn modelId="{C1D648B1-7347-0749-A3C6-46BFE6A69017}" type="presParOf" srcId="{7FF0EB34-90C4-4A48-8A22-91B27E769EFD}" destId="{22A1729A-FC0B-6243-8762-AE7154ACA5E0}" srcOrd="1" destOrd="0" presId="urn:microsoft.com/office/officeart/2005/8/layout/matrix3"/>
    <dgm:cxn modelId="{9C5D1E5E-13AF-4241-869F-CC7852C63828}" type="presParOf" srcId="{7FF0EB34-90C4-4A48-8A22-91B27E769EFD}" destId="{7AC7E503-5DD5-8845-AE93-D0EDDF50CEE5}" srcOrd="2" destOrd="0" presId="urn:microsoft.com/office/officeart/2005/8/layout/matrix3"/>
    <dgm:cxn modelId="{50622335-E463-A842-987A-1AB96DF7F418}" type="presParOf" srcId="{7FF0EB34-90C4-4A48-8A22-91B27E769EFD}" destId="{CDD4F6AD-5F9A-144E-9516-97A887027411}" srcOrd="3" destOrd="0" presId="urn:microsoft.com/office/officeart/2005/8/layout/matrix3"/>
    <dgm:cxn modelId="{41E44BBB-7A20-5B40-9186-FDA669D31F0E}" type="presParOf" srcId="{7FF0EB34-90C4-4A48-8A22-91B27E769EFD}" destId="{30A3695C-16B7-B14C-9D7B-1A22416D1D1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76E681A-C74A-4999-AEA3-F7027E23D8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5F447B2-F63F-46ED-9822-380EE00658F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100" dirty="0"/>
            <a:t>**</a:t>
          </a:r>
          <a:r>
            <a:rPr lang="en-US" sz="2400" dirty="0" err="1"/>
            <a:t>Tanım</a:t>
          </a:r>
          <a:r>
            <a:rPr lang="en-US" sz="2400" dirty="0"/>
            <a:t>:** </a:t>
          </a:r>
          <a:r>
            <a:rPr lang="en-US" sz="2400" dirty="0" err="1"/>
            <a:t>Modele</a:t>
          </a:r>
          <a:r>
            <a:rPr lang="en-US" sz="2400" dirty="0"/>
            <a:t> </a:t>
          </a:r>
          <a:r>
            <a:rPr lang="en-US" sz="2400" dirty="0" err="1"/>
            <a:t>belirli</a:t>
          </a:r>
          <a:r>
            <a:rPr lang="en-US" sz="2400" dirty="0"/>
            <a:t> </a:t>
          </a:r>
          <a:r>
            <a:rPr lang="en-US" sz="2400" dirty="0" err="1"/>
            <a:t>bir</a:t>
          </a:r>
          <a:r>
            <a:rPr lang="en-US" sz="2400" dirty="0"/>
            <a:t> </a:t>
          </a:r>
          <a:r>
            <a:rPr lang="en-US" sz="2400" dirty="0" err="1"/>
            <a:t>rol</a:t>
          </a:r>
          <a:r>
            <a:rPr lang="en-US" sz="2400" dirty="0"/>
            <a:t> </a:t>
          </a:r>
          <a:r>
            <a:rPr lang="en-US" sz="2400" dirty="0" err="1"/>
            <a:t>veya</a:t>
          </a:r>
          <a:r>
            <a:rPr lang="en-US" sz="2400" dirty="0"/>
            <a:t> </a:t>
          </a:r>
          <a:r>
            <a:rPr lang="en-US" sz="2400" dirty="0" err="1"/>
            <a:t>uzmanlık</a:t>
          </a:r>
          <a:r>
            <a:rPr lang="en-US" sz="2400" dirty="0"/>
            <a:t> </a:t>
          </a:r>
          <a:r>
            <a:rPr lang="en-US" sz="2400" dirty="0" err="1"/>
            <a:t>atarsınız</a:t>
          </a:r>
          <a:r>
            <a:rPr lang="en-US" sz="2400" dirty="0"/>
            <a:t>.</a:t>
          </a:r>
        </a:p>
      </dgm:t>
    </dgm:pt>
    <dgm:pt modelId="{0F8C9376-E6D0-460B-B2D4-61BBFC86EA2C}" type="parTrans" cxnId="{F8796DFB-DAFE-4CE1-99BC-30B0501BC215}">
      <dgm:prSet/>
      <dgm:spPr/>
      <dgm:t>
        <a:bodyPr/>
        <a:lstStyle/>
        <a:p>
          <a:endParaRPr lang="en-US"/>
        </a:p>
      </dgm:t>
    </dgm:pt>
    <dgm:pt modelId="{F15FC137-CE0C-4BC1-86BB-527CE8DE4717}" type="sibTrans" cxnId="{F8796DFB-DAFE-4CE1-99BC-30B0501BC215}">
      <dgm:prSet/>
      <dgm:spPr/>
      <dgm:t>
        <a:bodyPr/>
        <a:lstStyle/>
        <a:p>
          <a:endParaRPr lang="en-US"/>
        </a:p>
      </dgm:t>
    </dgm:pt>
    <dgm:pt modelId="{255765FB-032E-4882-9203-2370343F7576}">
      <dgm:prSet custT="1"/>
      <dgm:spPr/>
      <dgm:t>
        <a:bodyPr spcFirstLastPara="0" vert="horz" wrap="square" lIns="0" tIns="0" rIns="0" bIns="0" numCol="1" spcCol="1270" anchor="t" anchorCtr="0"/>
        <a:lstStyle/>
        <a:p>
          <a:pPr>
            <a:lnSpc>
              <a:spcPct val="100000"/>
            </a:lnSpc>
            <a:defRPr cap="all"/>
          </a:pPr>
          <a:r>
            <a:rPr lang="en-US" sz="2400" kern="1200" dirty="0">
              <a:latin typeface="Calibri"/>
              <a:ea typeface="+mn-ea"/>
              <a:cs typeface="+mn-cs"/>
            </a:rPr>
            <a:t>**</a:t>
          </a:r>
          <a:r>
            <a:rPr lang="en-US" sz="2400" kern="1200" dirty="0"/>
            <a:t>Amaç:** </a:t>
          </a:r>
          <a:r>
            <a:rPr lang="en-US" sz="2400" kern="1200" dirty="0" err="1"/>
            <a:t>Modelin</a:t>
          </a:r>
          <a:r>
            <a:rPr lang="en-US" sz="2400" kern="1200" dirty="0"/>
            <a:t> o role </a:t>
          </a:r>
          <a:r>
            <a:rPr lang="en-US" sz="2400" kern="1200" dirty="0" err="1"/>
            <a:t>uygun</a:t>
          </a:r>
          <a:r>
            <a:rPr lang="en-US" sz="2400" kern="1200" dirty="0"/>
            <a:t> </a:t>
          </a:r>
          <a:r>
            <a:rPr lang="en-US" sz="2400" kern="1200" dirty="0" err="1"/>
            <a:t>bir</a:t>
          </a:r>
          <a:r>
            <a:rPr lang="en-US" sz="2400" kern="1200" dirty="0"/>
            <a:t> </a:t>
          </a:r>
          <a:r>
            <a:rPr lang="en-US" sz="2400" kern="1200" dirty="0" err="1"/>
            <a:t>perspektiften</a:t>
          </a:r>
          <a:r>
            <a:rPr lang="en-US" sz="2400" kern="1200" dirty="0"/>
            <a:t> </a:t>
          </a:r>
          <a:r>
            <a:rPr lang="en-US" sz="2400" kern="1200" dirty="0" err="1"/>
            <a:t>ve</a:t>
          </a:r>
          <a:r>
            <a:rPr lang="en-US" sz="2400" kern="1200" dirty="0"/>
            <a:t> </a:t>
          </a:r>
          <a:r>
            <a:rPr lang="en-US" sz="2400" kern="1200" dirty="0" err="1"/>
            <a:t>bilgi</a:t>
          </a:r>
          <a:r>
            <a:rPr lang="en-US" sz="2400" kern="1200" dirty="0"/>
            <a:t> </a:t>
          </a:r>
          <a:r>
            <a:rPr lang="en-US" sz="2400" kern="1200" dirty="0" err="1"/>
            <a:t>düzeyinden</a:t>
          </a:r>
          <a:r>
            <a:rPr lang="en-US" sz="2400" kern="1200" dirty="0"/>
            <a:t> </a:t>
          </a:r>
          <a:r>
            <a:rPr lang="en-US" sz="2400" kern="1200" dirty="0" err="1"/>
            <a:t>yanıt</a:t>
          </a:r>
          <a:r>
            <a:rPr lang="en-US" sz="2400" kern="1200" dirty="0"/>
            <a:t> </a:t>
          </a:r>
          <a:r>
            <a:rPr lang="en-US" sz="2400" kern="1200" dirty="0" err="1"/>
            <a:t>vermesini</a:t>
          </a:r>
          <a:r>
            <a:rPr lang="en-US" sz="2400" kern="1200" dirty="0"/>
            <a:t> </a:t>
          </a:r>
          <a:r>
            <a:rPr lang="en-US" sz="2400" kern="1200" dirty="0" err="1"/>
            <a:t>sağlamak</a:t>
          </a:r>
          <a:r>
            <a:rPr lang="en-US" sz="2400" kern="1200" dirty="0"/>
            <a:t>.</a:t>
          </a:r>
        </a:p>
      </dgm:t>
    </dgm:pt>
    <dgm:pt modelId="{C669C9FA-95EA-4E13-8E81-E4BD740FB29D}" type="parTrans" cxnId="{B6627A6D-BF61-4C70-A52B-6657372A71E5}">
      <dgm:prSet/>
      <dgm:spPr/>
      <dgm:t>
        <a:bodyPr/>
        <a:lstStyle/>
        <a:p>
          <a:endParaRPr lang="en-US"/>
        </a:p>
      </dgm:t>
    </dgm:pt>
    <dgm:pt modelId="{1EEE581B-6A36-4FED-BED4-70C32032E8A0}" type="sibTrans" cxnId="{B6627A6D-BF61-4C70-A52B-6657372A71E5}">
      <dgm:prSet/>
      <dgm:spPr/>
      <dgm:t>
        <a:bodyPr/>
        <a:lstStyle/>
        <a:p>
          <a:endParaRPr lang="en-US"/>
        </a:p>
      </dgm:t>
    </dgm:pt>
    <dgm:pt modelId="{1CD7278B-57D5-451F-9D36-FD1D78D7012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/>
            <a:t>**</a:t>
          </a:r>
          <a:r>
            <a:rPr lang="en-US" sz="2400" dirty="0" err="1"/>
            <a:t>Örnekler</a:t>
          </a:r>
          <a:r>
            <a:rPr lang="en-US" sz="2400" dirty="0"/>
            <a:t>:** "Bir </a:t>
          </a:r>
          <a:r>
            <a:rPr lang="en-US" sz="2400" dirty="0" err="1"/>
            <a:t>tarih</a:t>
          </a:r>
          <a:r>
            <a:rPr lang="en-US" sz="2400" dirty="0"/>
            <a:t> </a:t>
          </a:r>
          <a:r>
            <a:rPr lang="en-US" sz="2400" dirty="0" err="1"/>
            <a:t>profesörü</a:t>
          </a:r>
          <a:r>
            <a:rPr lang="en-US" sz="2400" dirty="0"/>
            <a:t> </a:t>
          </a:r>
          <a:r>
            <a:rPr lang="en-US" sz="2400" dirty="0" err="1"/>
            <a:t>olarak</a:t>
          </a:r>
          <a:r>
            <a:rPr lang="en-US" sz="2400" dirty="0"/>
            <a:t> </a:t>
          </a:r>
          <a:r>
            <a:rPr lang="en-US" sz="2400" dirty="0" err="1"/>
            <a:t>cevap</a:t>
          </a:r>
          <a:r>
            <a:rPr lang="en-US" sz="2400" dirty="0"/>
            <a:t> ver.", "</a:t>
          </a:r>
          <a:r>
            <a:rPr lang="en-US" sz="2400" dirty="0" err="1"/>
            <a:t>Deneyimli</a:t>
          </a:r>
          <a:r>
            <a:rPr lang="en-US" sz="2400" dirty="0"/>
            <a:t> </a:t>
          </a:r>
          <a:r>
            <a:rPr lang="en-US" sz="2400" dirty="0" err="1"/>
            <a:t>bir</a:t>
          </a:r>
          <a:r>
            <a:rPr lang="en-US" sz="2400" dirty="0"/>
            <a:t> </a:t>
          </a:r>
          <a:r>
            <a:rPr lang="en-US" sz="2400" dirty="0" err="1"/>
            <a:t>yazılımcı</a:t>
          </a:r>
          <a:r>
            <a:rPr lang="en-US" sz="2400" dirty="0"/>
            <a:t> </a:t>
          </a:r>
          <a:r>
            <a:rPr lang="en-US" sz="2400" dirty="0" err="1"/>
            <a:t>gibi</a:t>
          </a:r>
          <a:r>
            <a:rPr lang="en-US" sz="2400" dirty="0"/>
            <a:t> </a:t>
          </a:r>
          <a:r>
            <a:rPr lang="en-US" sz="2400" dirty="0" err="1"/>
            <a:t>düşün</a:t>
          </a:r>
          <a:r>
            <a:rPr lang="en-US" sz="2400" dirty="0"/>
            <a:t>.", "</a:t>
          </a:r>
          <a:r>
            <a:rPr lang="en-US" sz="2400" dirty="0" err="1"/>
            <a:t>Beş</a:t>
          </a:r>
          <a:r>
            <a:rPr lang="en-US" sz="2400" dirty="0"/>
            <a:t> </a:t>
          </a:r>
          <a:r>
            <a:rPr lang="en-US" sz="2400" dirty="0" err="1"/>
            <a:t>yaşında</a:t>
          </a:r>
          <a:r>
            <a:rPr lang="en-US" sz="2400" dirty="0"/>
            <a:t> </a:t>
          </a:r>
          <a:r>
            <a:rPr lang="en-US" sz="2400" dirty="0" err="1"/>
            <a:t>bir</a:t>
          </a:r>
          <a:r>
            <a:rPr lang="en-US" sz="2400" dirty="0"/>
            <a:t> </a:t>
          </a:r>
          <a:r>
            <a:rPr lang="en-US" sz="2400" dirty="0" err="1"/>
            <a:t>çocuğa</a:t>
          </a:r>
          <a:r>
            <a:rPr lang="en-US" sz="2400" dirty="0"/>
            <a:t> </a:t>
          </a:r>
          <a:r>
            <a:rPr lang="en-US" sz="2400" dirty="0" err="1"/>
            <a:t>anlatır</a:t>
          </a:r>
          <a:r>
            <a:rPr lang="en-US" sz="2400" dirty="0"/>
            <a:t> </a:t>
          </a:r>
          <a:r>
            <a:rPr lang="en-US" sz="2400" dirty="0" err="1"/>
            <a:t>gibi</a:t>
          </a:r>
          <a:r>
            <a:rPr lang="en-US" sz="2400" dirty="0"/>
            <a:t> </a:t>
          </a:r>
          <a:r>
            <a:rPr lang="en-US" sz="2400" dirty="0" err="1"/>
            <a:t>açıkla</a:t>
          </a:r>
          <a:r>
            <a:rPr lang="en-US" sz="2400" dirty="0"/>
            <a:t>."</a:t>
          </a:r>
        </a:p>
      </dgm:t>
    </dgm:pt>
    <dgm:pt modelId="{387B9314-99B6-42C7-B9E6-265D7D619C6A}" type="parTrans" cxnId="{37E4F960-0C58-4153-91E4-0B976B606C01}">
      <dgm:prSet/>
      <dgm:spPr/>
      <dgm:t>
        <a:bodyPr/>
        <a:lstStyle/>
        <a:p>
          <a:endParaRPr lang="en-US"/>
        </a:p>
      </dgm:t>
    </dgm:pt>
    <dgm:pt modelId="{72285419-E390-48C9-8FB4-F760FF69BEAB}" type="sibTrans" cxnId="{37E4F960-0C58-4153-91E4-0B976B606C01}">
      <dgm:prSet/>
      <dgm:spPr/>
      <dgm:t>
        <a:bodyPr/>
        <a:lstStyle/>
        <a:p>
          <a:endParaRPr lang="en-US"/>
        </a:p>
      </dgm:t>
    </dgm:pt>
    <dgm:pt modelId="{04925AAC-BEF6-44E8-9A38-D3B4DB7F5939}" type="pres">
      <dgm:prSet presAssocID="{676E681A-C74A-4999-AEA3-F7027E23D82B}" presName="root" presStyleCnt="0">
        <dgm:presLayoutVars>
          <dgm:dir/>
          <dgm:resizeHandles val="exact"/>
        </dgm:presLayoutVars>
      </dgm:prSet>
      <dgm:spPr/>
    </dgm:pt>
    <dgm:pt modelId="{D06484B3-0B34-4321-955A-79CDEE30AFC7}" type="pres">
      <dgm:prSet presAssocID="{F5F447B2-F63F-46ED-9822-380EE00658F4}" presName="compNode" presStyleCnt="0"/>
      <dgm:spPr/>
    </dgm:pt>
    <dgm:pt modelId="{80E1D6E2-A65F-43A7-BACD-87D0F4882DC8}" type="pres">
      <dgm:prSet presAssocID="{F5F447B2-F63F-46ED-9822-380EE00658F4}" presName="iconBgRect" presStyleLbl="bgShp" presStyleIdx="0" presStyleCnt="3"/>
      <dgm:spPr/>
    </dgm:pt>
    <dgm:pt modelId="{D3E43DCB-5E2A-4781-A511-4263B4C5622A}" type="pres">
      <dgm:prSet presAssocID="{F5F447B2-F63F-46ED-9822-380EE00658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yerarşi"/>
        </a:ext>
      </dgm:extLst>
    </dgm:pt>
    <dgm:pt modelId="{FA7C3125-CDA7-4D7D-AA68-C1AF8B26481F}" type="pres">
      <dgm:prSet presAssocID="{F5F447B2-F63F-46ED-9822-380EE00658F4}" presName="spaceRect" presStyleCnt="0"/>
      <dgm:spPr/>
    </dgm:pt>
    <dgm:pt modelId="{F35C805D-42C2-4F1B-BA94-EC10A7451CB2}" type="pres">
      <dgm:prSet presAssocID="{F5F447B2-F63F-46ED-9822-380EE00658F4}" presName="textRect" presStyleLbl="revTx" presStyleIdx="0" presStyleCnt="3">
        <dgm:presLayoutVars>
          <dgm:chMax val="1"/>
          <dgm:chPref val="1"/>
        </dgm:presLayoutVars>
      </dgm:prSet>
      <dgm:spPr/>
    </dgm:pt>
    <dgm:pt modelId="{DFA98D49-9192-4FBD-9B72-0442C2955C64}" type="pres">
      <dgm:prSet presAssocID="{F15FC137-CE0C-4BC1-86BB-527CE8DE4717}" presName="sibTrans" presStyleCnt="0"/>
      <dgm:spPr/>
    </dgm:pt>
    <dgm:pt modelId="{139905E4-9DB4-4D5D-A438-8581F1ADEA0C}" type="pres">
      <dgm:prSet presAssocID="{255765FB-032E-4882-9203-2370343F7576}" presName="compNode" presStyleCnt="0"/>
      <dgm:spPr/>
    </dgm:pt>
    <dgm:pt modelId="{2D2F4713-5F01-4928-AF91-6115FC5347E7}" type="pres">
      <dgm:prSet presAssocID="{255765FB-032E-4882-9203-2370343F7576}" presName="iconBgRect" presStyleLbl="bgShp" presStyleIdx="1" presStyleCnt="3"/>
      <dgm:spPr/>
    </dgm:pt>
    <dgm:pt modelId="{7122FBE1-623E-4FB9-BBFE-A751387DC2A6}" type="pres">
      <dgm:prSet presAssocID="{255765FB-032E-4882-9203-2370343F757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def merkezi"/>
        </a:ext>
      </dgm:extLst>
    </dgm:pt>
    <dgm:pt modelId="{411AD8BE-8B40-41A1-9F9B-AB92840A106E}" type="pres">
      <dgm:prSet presAssocID="{255765FB-032E-4882-9203-2370343F7576}" presName="spaceRect" presStyleCnt="0"/>
      <dgm:spPr/>
    </dgm:pt>
    <dgm:pt modelId="{1D4D6159-B11C-4731-B9EF-E7FD4C92B6A7}" type="pres">
      <dgm:prSet presAssocID="{255765FB-032E-4882-9203-2370343F7576}" presName="textRect" presStyleLbl="revTx" presStyleIdx="1" presStyleCnt="3">
        <dgm:presLayoutVars>
          <dgm:chMax val="1"/>
          <dgm:chPref val="1"/>
        </dgm:presLayoutVars>
      </dgm:prSet>
      <dgm:spPr/>
    </dgm:pt>
    <dgm:pt modelId="{3D8EDF35-BEBE-49E9-9CEC-6FFCD55CA1A0}" type="pres">
      <dgm:prSet presAssocID="{1EEE581B-6A36-4FED-BED4-70C32032E8A0}" presName="sibTrans" presStyleCnt="0"/>
      <dgm:spPr/>
    </dgm:pt>
    <dgm:pt modelId="{04FBFB56-E2EC-48E7-A013-DF83F21549E2}" type="pres">
      <dgm:prSet presAssocID="{1CD7278B-57D5-451F-9D36-FD1D78D70124}" presName="compNode" presStyleCnt="0"/>
      <dgm:spPr/>
    </dgm:pt>
    <dgm:pt modelId="{3E9E0146-A003-4F93-AAC4-BB95786D9759}" type="pres">
      <dgm:prSet presAssocID="{1CD7278B-57D5-451F-9D36-FD1D78D70124}" presName="iconBgRect" presStyleLbl="bgShp" presStyleIdx="2" presStyleCnt="3"/>
      <dgm:spPr/>
    </dgm:pt>
    <dgm:pt modelId="{B5703A95-0D37-4203-A44A-384FC5AC5950}" type="pres">
      <dgm:prSet presAssocID="{1CD7278B-57D5-451F-9D36-FD1D78D7012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t Yazı"/>
        </a:ext>
      </dgm:extLst>
    </dgm:pt>
    <dgm:pt modelId="{ACFCB928-0CBA-47B0-A2C4-94D3B70BD05E}" type="pres">
      <dgm:prSet presAssocID="{1CD7278B-57D5-451F-9D36-FD1D78D70124}" presName="spaceRect" presStyleCnt="0"/>
      <dgm:spPr/>
    </dgm:pt>
    <dgm:pt modelId="{8A62B06E-66D3-42F2-8C41-125A7DA59D66}" type="pres">
      <dgm:prSet presAssocID="{1CD7278B-57D5-451F-9D36-FD1D78D7012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1EF3E25-1FE5-EE43-BBF2-C0CD1B6B4A62}" type="presOf" srcId="{1CD7278B-57D5-451F-9D36-FD1D78D70124}" destId="{8A62B06E-66D3-42F2-8C41-125A7DA59D66}" srcOrd="0" destOrd="0" presId="urn:microsoft.com/office/officeart/2018/5/layout/IconCircleLabelList"/>
    <dgm:cxn modelId="{37D6D62C-2CF3-EA47-916D-B9A1A8387B00}" type="presOf" srcId="{676E681A-C74A-4999-AEA3-F7027E23D82B}" destId="{04925AAC-BEF6-44E8-9A38-D3B4DB7F5939}" srcOrd="0" destOrd="0" presId="urn:microsoft.com/office/officeart/2018/5/layout/IconCircleLabelList"/>
    <dgm:cxn modelId="{37E4F960-0C58-4153-91E4-0B976B606C01}" srcId="{676E681A-C74A-4999-AEA3-F7027E23D82B}" destId="{1CD7278B-57D5-451F-9D36-FD1D78D70124}" srcOrd="2" destOrd="0" parTransId="{387B9314-99B6-42C7-B9E6-265D7D619C6A}" sibTransId="{72285419-E390-48C9-8FB4-F760FF69BEAB}"/>
    <dgm:cxn modelId="{B6627A6D-BF61-4C70-A52B-6657372A71E5}" srcId="{676E681A-C74A-4999-AEA3-F7027E23D82B}" destId="{255765FB-032E-4882-9203-2370343F7576}" srcOrd="1" destOrd="0" parTransId="{C669C9FA-95EA-4E13-8E81-E4BD740FB29D}" sibTransId="{1EEE581B-6A36-4FED-BED4-70C32032E8A0}"/>
    <dgm:cxn modelId="{4DD9C698-8F77-9A41-9446-1F75F9BFFA3F}" type="presOf" srcId="{255765FB-032E-4882-9203-2370343F7576}" destId="{1D4D6159-B11C-4731-B9EF-E7FD4C92B6A7}" srcOrd="0" destOrd="0" presId="urn:microsoft.com/office/officeart/2018/5/layout/IconCircleLabelList"/>
    <dgm:cxn modelId="{E2A69FEE-702F-8146-ABD6-0514C2001991}" type="presOf" srcId="{F5F447B2-F63F-46ED-9822-380EE00658F4}" destId="{F35C805D-42C2-4F1B-BA94-EC10A7451CB2}" srcOrd="0" destOrd="0" presId="urn:microsoft.com/office/officeart/2018/5/layout/IconCircleLabelList"/>
    <dgm:cxn modelId="{F8796DFB-DAFE-4CE1-99BC-30B0501BC215}" srcId="{676E681A-C74A-4999-AEA3-F7027E23D82B}" destId="{F5F447B2-F63F-46ED-9822-380EE00658F4}" srcOrd="0" destOrd="0" parTransId="{0F8C9376-E6D0-460B-B2D4-61BBFC86EA2C}" sibTransId="{F15FC137-CE0C-4BC1-86BB-527CE8DE4717}"/>
    <dgm:cxn modelId="{A6494D59-68BE-5F4B-876A-46557ADCC00E}" type="presParOf" srcId="{04925AAC-BEF6-44E8-9A38-D3B4DB7F5939}" destId="{D06484B3-0B34-4321-955A-79CDEE30AFC7}" srcOrd="0" destOrd="0" presId="urn:microsoft.com/office/officeart/2018/5/layout/IconCircleLabelList"/>
    <dgm:cxn modelId="{81C618B7-220D-7744-BCCB-6FE6565D51AA}" type="presParOf" srcId="{D06484B3-0B34-4321-955A-79CDEE30AFC7}" destId="{80E1D6E2-A65F-43A7-BACD-87D0F4882DC8}" srcOrd="0" destOrd="0" presId="urn:microsoft.com/office/officeart/2018/5/layout/IconCircleLabelList"/>
    <dgm:cxn modelId="{CA81B66F-B127-D543-8CB8-9DF2D6DEAE11}" type="presParOf" srcId="{D06484B3-0B34-4321-955A-79CDEE30AFC7}" destId="{D3E43DCB-5E2A-4781-A511-4263B4C5622A}" srcOrd="1" destOrd="0" presId="urn:microsoft.com/office/officeart/2018/5/layout/IconCircleLabelList"/>
    <dgm:cxn modelId="{07C50E7C-202D-764F-8C63-3773A2D2736B}" type="presParOf" srcId="{D06484B3-0B34-4321-955A-79CDEE30AFC7}" destId="{FA7C3125-CDA7-4D7D-AA68-C1AF8B26481F}" srcOrd="2" destOrd="0" presId="urn:microsoft.com/office/officeart/2018/5/layout/IconCircleLabelList"/>
    <dgm:cxn modelId="{3735941F-AD63-4940-B8D4-F85CFE584666}" type="presParOf" srcId="{D06484B3-0B34-4321-955A-79CDEE30AFC7}" destId="{F35C805D-42C2-4F1B-BA94-EC10A7451CB2}" srcOrd="3" destOrd="0" presId="urn:microsoft.com/office/officeart/2018/5/layout/IconCircleLabelList"/>
    <dgm:cxn modelId="{C4240D75-B956-334A-89D2-5EFD627D94EE}" type="presParOf" srcId="{04925AAC-BEF6-44E8-9A38-D3B4DB7F5939}" destId="{DFA98D49-9192-4FBD-9B72-0442C2955C64}" srcOrd="1" destOrd="0" presId="urn:microsoft.com/office/officeart/2018/5/layout/IconCircleLabelList"/>
    <dgm:cxn modelId="{5B9C9663-7F21-5F4E-9537-1EA2967D0E24}" type="presParOf" srcId="{04925AAC-BEF6-44E8-9A38-D3B4DB7F5939}" destId="{139905E4-9DB4-4D5D-A438-8581F1ADEA0C}" srcOrd="2" destOrd="0" presId="urn:microsoft.com/office/officeart/2018/5/layout/IconCircleLabelList"/>
    <dgm:cxn modelId="{6251BB43-67BF-2D43-A986-71CEED7D14EE}" type="presParOf" srcId="{139905E4-9DB4-4D5D-A438-8581F1ADEA0C}" destId="{2D2F4713-5F01-4928-AF91-6115FC5347E7}" srcOrd="0" destOrd="0" presId="urn:microsoft.com/office/officeart/2018/5/layout/IconCircleLabelList"/>
    <dgm:cxn modelId="{44DF27B9-873A-6143-ABD2-1E80812D3DAB}" type="presParOf" srcId="{139905E4-9DB4-4D5D-A438-8581F1ADEA0C}" destId="{7122FBE1-623E-4FB9-BBFE-A751387DC2A6}" srcOrd="1" destOrd="0" presId="urn:microsoft.com/office/officeart/2018/5/layout/IconCircleLabelList"/>
    <dgm:cxn modelId="{EA09C65A-D8DE-3947-A95A-7BB4130FC026}" type="presParOf" srcId="{139905E4-9DB4-4D5D-A438-8581F1ADEA0C}" destId="{411AD8BE-8B40-41A1-9F9B-AB92840A106E}" srcOrd="2" destOrd="0" presId="urn:microsoft.com/office/officeart/2018/5/layout/IconCircleLabelList"/>
    <dgm:cxn modelId="{3BCBC52D-8971-474E-9F65-3E8B944E4B22}" type="presParOf" srcId="{139905E4-9DB4-4D5D-A438-8581F1ADEA0C}" destId="{1D4D6159-B11C-4731-B9EF-E7FD4C92B6A7}" srcOrd="3" destOrd="0" presId="urn:microsoft.com/office/officeart/2018/5/layout/IconCircleLabelList"/>
    <dgm:cxn modelId="{543B52A0-8683-F747-9425-943DA8AC86C8}" type="presParOf" srcId="{04925AAC-BEF6-44E8-9A38-D3B4DB7F5939}" destId="{3D8EDF35-BEBE-49E9-9CEC-6FFCD55CA1A0}" srcOrd="3" destOrd="0" presId="urn:microsoft.com/office/officeart/2018/5/layout/IconCircleLabelList"/>
    <dgm:cxn modelId="{BE4A6C97-9D49-EC4C-BA3F-1B9BA3482534}" type="presParOf" srcId="{04925AAC-BEF6-44E8-9A38-D3B4DB7F5939}" destId="{04FBFB56-E2EC-48E7-A013-DF83F21549E2}" srcOrd="4" destOrd="0" presId="urn:microsoft.com/office/officeart/2018/5/layout/IconCircleLabelList"/>
    <dgm:cxn modelId="{2DBCF625-DBC6-2745-A77B-315C97FF0005}" type="presParOf" srcId="{04FBFB56-E2EC-48E7-A013-DF83F21549E2}" destId="{3E9E0146-A003-4F93-AAC4-BB95786D9759}" srcOrd="0" destOrd="0" presId="urn:microsoft.com/office/officeart/2018/5/layout/IconCircleLabelList"/>
    <dgm:cxn modelId="{5CC21410-957B-964F-AD27-D3FCD579588A}" type="presParOf" srcId="{04FBFB56-E2EC-48E7-A013-DF83F21549E2}" destId="{B5703A95-0D37-4203-A44A-384FC5AC5950}" srcOrd="1" destOrd="0" presId="urn:microsoft.com/office/officeart/2018/5/layout/IconCircleLabelList"/>
    <dgm:cxn modelId="{544BF45E-EFBC-EB4E-8F2B-99422AF0B0A5}" type="presParOf" srcId="{04FBFB56-E2EC-48E7-A013-DF83F21549E2}" destId="{ACFCB928-0CBA-47B0-A2C4-94D3B70BD05E}" srcOrd="2" destOrd="0" presId="urn:microsoft.com/office/officeart/2018/5/layout/IconCircleLabelList"/>
    <dgm:cxn modelId="{41BD6C8C-B82B-9645-AC58-AE5FF1F41F10}" type="presParOf" srcId="{04FBFB56-E2EC-48E7-A013-DF83F21549E2}" destId="{8A62B06E-66D3-42F2-8C41-125A7DA59D6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98A9871-C2F0-46AD-A116-387869331E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473BA5B-0739-4F18-B9DD-AB1E071FC700}">
      <dgm:prSet/>
      <dgm:spPr/>
      <dgm:t>
        <a:bodyPr/>
        <a:lstStyle/>
        <a:p>
          <a:r>
            <a:rPr lang="en-US"/>
            <a:t>**Örnek Soru:** "Fizikte X problemini nasıl çözerim?"</a:t>
          </a:r>
        </a:p>
      </dgm:t>
    </dgm:pt>
    <dgm:pt modelId="{4C04EE17-A50E-4805-B758-9A2EDAFBCCC6}" type="parTrans" cxnId="{35EF5127-8B9B-4772-B53E-ACD8A5816C48}">
      <dgm:prSet/>
      <dgm:spPr/>
      <dgm:t>
        <a:bodyPr/>
        <a:lstStyle/>
        <a:p>
          <a:endParaRPr lang="en-US"/>
        </a:p>
      </dgm:t>
    </dgm:pt>
    <dgm:pt modelId="{9C1E76CB-2E42-4D35-84F8-5125AFD3C860}" type="sibTrans" cxnId="{35EF5127-8B9B-4772-B53E-ACD8A5816C48}">
      <dgm:prSet/>
      <dgm:spPr/>
      <dgm:t>
        <a:bodyPr/>
        <a:lstStyle/>
        <a:p>
          <a:endParaRPr lang="en-US"/>
        </a:p>
      </dgm:t>
    </dgm:pt>
    <dgm:pt modelId="{E7730BBE-9A85-40EB-AF26-CB6FCB7287EE}">
      <dgm:prSet/>
      <dgm:spPr/>
      <dgm:t>
        <a:bodyPr/>
        <a:lstStyle/>
        <a:p>
          <a:r>
            <a:rPr lang="en-US"/>
            <a:t>**Geri Adım Promptu:** "Önce, X probleminin altında yatan temel fizik prensipleri nelerdir? Bu prensipler genel olarak nasıl uygulanır? Şimdi bu bilgiyi X problemine uygula."</a:t>
          </a:r>
        </a:p>
      </dgm:t>
    </dgm:pt>
    <dgm:pt modelId="{E326DF19-ED5B-4E40-9E3A-C1CCD547ED9D}" type="parTrans" cxnId="{4E95FDA2-545D-4EB2-887F-B0D8F9AB261F}">
      <dgm:prSet/>
      <dgm:spPr/>
      <dgm:t>
        <a:bodyPr/>
        <a:lstStyle/>
        <a:p>
          <a:endParaRPr lang="en-US"/>
        </a:p>
      </dgm:t>
    </dgm:pt>
    <dgm:pt modelId="{A5D16FFD-A3CB-41E6-B567-EB7D0247A927}" type="sibTrans" cxnId="{4E95FDA2-545D-4EB2-887F-B0D8F9AB261F}">
      <dgm:prSet/>
      <dgm:spPr/>
      <dgm:t>
        <a:bodyPr/>
        <a:lstStyle/>
        <a:p>
          <a:endParaRPr lang="en-US"/>
        </a:p>
      </dgm:t>
    </dgm:pt>
    <dgm:pt modelId="{80CDAEB6-950D-4321-8B97-D94456A8D9E3}">
      <dgm:prSet/>
      <dgm:spPr/>
      <dgm:t>
        <a:bodyPr/>
        <a:lstStyle/>
        <a:p>
          <a:r>
            <a:rPr lang="en-US"/>
            <a:t>**Faydaları:** Daha sağlam temellere dayanan, daha kapsamlı ve doğru çözümler.</a:t>
          </a:r>
        </a:p>
      </dgm:t>
    </dgm:pt>
    <dgm:pt modelId="{EAB717BA-8D8E-4FE9-AE6D-52C49107850D}" type="parTrans" cxnId="{2FE36E50-2484-4BFC-9407-702165B658DA}">
      <dgm:prSet/>
      <dgm:spPr/>
      <dgm:t>
        <a:bodyPr/>
        <a:lstStyle/>
        <a:p>
          <a:endParaRPr lang="en-US"/>
        </a:p>
      </dgm:t>
    </dgm:pt>
    <dgm:pt modelId="{B393D3DF-F564-4ED6-96EA-5D8C07F1508E}" type="sibTrans" cxnId="{2FE36E50-2484-4BFC-9407-702165B658DA}">
      <dgm:prSet/>
      <dgm:spPr/>
      <dgm:t>
        <a:bodyPr/>
        <a:lstStyle/>
        <a:p>
          <a:endParaRPr lang="en-US"/>
        </a:p>
      </dgm:t>
    </dgm:pt>
    <dgm:pt modelId="{F991C782-F6B1-4AF9-8A0F-765A9747AF32}" type="pres">
      <dgm:prSet presAssocID="{698A9871-C2F0-46AD-A116-387869331EE2}" presName="root" presStyleCnt="0">
        <dgm:presLayoutVars>
          <dgm:dir/>
          <dgm:resizeHandles val="exact"/>
        </dgm:presLayoutVars>
      </dgm:prSet>
      <dgm:spPr/>
    </dgm:pt>
    <dgm:pt modelId="{2ADDFC6D-47A1-4450-9E90-BFBD02030302}" type="pres">
      <dgm:prSet presAssocID="{5473BA5B-0739-4F18-B9DD-AB1E071FC700}" presName="compNode" presStyleCnt="0"/>
      <dgm:spPr/>
    </dgm:pt>
    <dgm:pt modelId="{D762F2B0-00E0-4E0F-BAD6-1BCE42403109}" type="pres">
      <dgm:prSet presAssocID="{5473BA5B-0739-4F18-B9DD-AB1E071FC700}" presName="bgRect" presStyleLbl="bgShp" presStyleIdx="0" presStyleCnt="3"/>
      <dgm:spPr/>
    </dgm:pt>
    <dgm:pt modelId="{3F94C622-06A7-4561-8CF7-9006B9FE04CF}" type="pres">
      <dgm:prSet presAssocID="{5473BA5B-0739-4F18-B9DD-AB1E071FC7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61F08A6C-55FB-4297-88C3-F24504DDD2CD}" type="pres">
      <dgm:prSet presAssocID="{5473BA5B-0739-4F18-B9DD-AB1E071FC700}" presName="spaceRect" presStyleCnt="0"/>
      <dgm:spPr/>
    </dgm:pt>
    <dgm:pt modelId="{6E7A8F12-D5DA-4800-817F-BFD094B5B456}" type="pres">
      <dgm:prSet presAssocID="{5473BA5B-0739-4F18-B9DD-AB1E071FC700}" presName="parTx" presStyleLbl="revTx" presStyleIdx="0" presStyleCnt="3">
        <dgm:presLayoutVars>
          <dgm:chMax val="0"/>
          <dgm:chPref val="0"/>
        </dgm:presLayoutVars>
      </dgm:prSet>
      <dgm:spPr/>
    </dgm:pt>
    <dgm:pt modelId="{E857012D-B5F8-497B-B999-B494EC414D83}" type="pres">
      <dgm:prSet presAssocID="{9C1E76CB-2E42-4D35-84F8-5125AFD3C860}" presName="sibTrans" presStyleCnt="0"/>
      <dgm:spPr/>
    </dgm:pt>
    <dgm:pt modelId="{DB5AF134-2AB2-4014-9FD7-46E781C1159D}" type="pres">
      <dgm:prSet presAssocID="{E7730BBE-9A85-40EB-AF26-CB6FCB7287EE}" presName="compNode" presStyleCnt="0"/>
      <dgm:spPr/>
    </dgm:pt>
    <dgm:pt modelId="{48F48B3F-B7AF-401B-80AE-3B418A9ACB54}" type="pres">
      <dgm:prSet presAssocID="{E7730BBE-9A85-40EB-AF26-CB6FCB7287EE}" presName="bgRect" presStyleLbl="bgShp" presStyleIdx="1" presStyleCnt="3"/>
      <dgm:spPr/>
    </dgm:pt>
    <dgm:pt modelId="{7A045411-E475-46D8-92CD-966DBCCDADCD}" type="pres">
      <dgm:prSet presAssocID="{E7730BBE-9A85-40EB-AF26-CB6FCB7287E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yak"/>
        </a:ext>
      </dgm:extLst>
    </dgm:pt>
    <dgm:pt modelId="{7E07C861-3464-490C-9A30-5B3DB65EF34B}" type="pres">
      <dgm:prSet presAssocID="{E7730BBE-9A85-40EB-AF26-CB6FCB7287EE}" presName="spaceRect" presStyleCnt="0"/>
      <dgm:spPr/>
    </dgm:pt>
    <dgm:pt modelId="{E88E27A4-C1BF-4EAD-B087-DC405F476DA3}" type="pres">
      <dgm:prSet presAssocID="{E7730BBE-9A85-40EB-AF26-CB6FCB7287EE}" presName="parTx" presStyleLbl="revTx" presStyleIdx="1" presStyleCnt="3">
        <dgm:presLayoutVars>
          <dgm:chMax val="0"/>
          <dgm:chPref val="0"/>
        </dgm:presLayoutVars>
      </dgm:prSet>
      <dgm:spPr/>
    </dgm:pt>
    <dgm:pt modelId="{D81DF892-F3C0-41F0-8BC6-F00B5AE3C0C3}" type="pres">
      <dgm:prSet presAssocID="{A5D16FFD-A3CB-41E6-B567-EB7D0247A927}" presName="sibTrans" presStyleCnt="0"/>
      <dgm:spPr/>
    </dgm:pt>
    <dgm:pt modelId="{9EF0FE9A-FCD3-4029-86B4-2470AD923A00}" type="pres">
      <dgm:prSet presAssocID="{80CDAEB6-950D-4321-8B97-D94456A8D9E3}" presName="compNode" presStyleCnt="0"/>
      <dgm:spPr/>
    </dgm:pt>
    <dgm:pt modelId="{CF2FA9A6-08C4-4048-8D04-5B9B08B3BB0C}" type="pres">
      <dgm:prSet presAssocID="{80CDAEB6-950D-4321-8B97-D94456A8D9E3}" presName="bgRect" presStyleLbl="bgShp" presStyleIdx="2" presStyleCnt="3"/>
      <dgm:spPr/>
    </dgm:pt>
    <dgm:pt modelId="{7D39DB16-0FD0-4916-8DD0-5772212DC976}" type="pres">
      <dgm:prSet presAssocID="{80CDAEB6-950D-4321-8B97-D94456A8D9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1C07348D-1C5D-4EA8-9D81-CAA229CAF149}" type="pres">
      <dgm:prSet presAssocID="{80CDAEB6-950D-4321-8B97-D94456A8D9E3}" presName="spaceRect" presStyleCnt="0"/>
      <dgm:spPr/>
    </dgm:pt>
    <dgm:pt modelId="{32B061BD-3552-4A37-A715-0B257BC87312}" type="pres">
      <dgm:prSet presAssocID="{80CDAEB6-950D-4321-8B97-D94456A8D9E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A268B02-E3F5-417A-89A7-2465AC93E997}" type="presOf" srcId="{5473BA5B-0739-4F18-B9DD-AB1E071FC700}" destId="{6E7A8F12-D5DA-4800-817F-BFD094B5B456}" srcOrd="0" destOrd="0" presId="urn:microsoft.com/office/officeart/2018/2/layout/IconVerticalSolidList"/>
    <dgm:cxn modelId="{35EF5127-8B9B-4772-B53E-ACD8A5816C48}" srcId="{698A9871-C2F0-46AD-A116-387869331EE2}" destId="{5473BA5B-0739-4F18-B9DD-AB1E071FC700}" srcOrd="0" destOrd="0" parTransId="{4C04EE17-A50E-4805-B758-9A2EDAFBCCC6}" sibTransId="{9C1E76CB-2E42-4D35-84F8-5125AFD3C860}"/>
    <dgm:cxn modelId="{9F62CA3A-EB40-4382-98BF-49CE397AD818}" type="presOf" srcId="{E7730BBE-9A85-40EB-AF26-CB6FCB7287EE}" destId="{E88E27A4-C1BF-4EAD-B087-DC405F476DA3}" srcOrd="0" destOrd="0" presId="urn:microsoft.com/office/officeart/2018/2/layout/IconVerticalSolidList"/>
    <dgm:cxn modelId="{8E4D8C47-9ED6-4F48-AC45-2BA673033A28}" type="presOf" srcId="{80CDAEB6-950D-4321-8B97-D94456A8D9E3}" destId="{32B061BD-3552-4A37-A715-0B257BC87312}" srcOrd="0" destOrd="0" presId="urn:microsoft.com/office/officeart/2018/2/layout/IconVerticalSolidList"/>
    <dgm:cxn modelId="{2FE36E50-2484-4BFC-9407-702165B658DA}" srcId="{698A9871-C2F0-46AD-A116-387869331EE2}" destId="{80CDAEB6-950D-4321-8B97-D94456A8D9E3}" srcOrd="2" destOrd="0" parTransId="{EAB717BA-8D8E-4FE9-AE6D-52C49107850D}" sibTransId="{B393D3DF-F564-4ED6-96EA-5D8C07F1508E}"/>
    <dgm:cxn modelId="{F6DD8667-871E-4843-8C87-1B7F9F4ABAB1}" type="presOf" srcId="{698A9871-C2F0-46AD-A116-387869331EE2}" destId="{F991C782-F6B1-4AF9-8A0F-765A9747AF32}" srcOrd="0" destOrd="0" presId="urn:microsoft.com/office/officeart/2018/2/layout/IconVerticalSolidList"/>
    <dgm:cxn modelId="{4E95FDA2-545D-4EB2-887F-B0D8F9AB261F}" srcId="{698A9871-C2F0-46AD-A116-387869331EE2}" destId="{E7730BBE-9A85-40EB-AF26-CB6FCB7287EE}" srcOrd="1" destOrd="0" parTransId="{E326DF19-ED5B-4E40-9E3A-C1CCD547ED9D}" sibTransId="{A5D16FFD-A3CB-41E6-B567-EB7D0247A927}"/>
    <dgm:cxn modelId="{D32F4795-A8A2-425A-906D-7C822AC2BFEB}" type="presParOf" srcId="{F991C782-F6B1-4AF9-8A0F-765A9747AF32}" destId="{2ADDFC6D-47A1-4450-9E90-BFBD02030302}" srcOrd="0" destOrd="0" presId="urn:microsoft.com/office/officeart/2018/2/layout/IconVerticalSolidList"/>
    <dgm:cxn modelId="{67A707A8-96FE-4249-A1C1-FE8D59C51D63}" type="presParOf" srcId="{2ADDFC6D-47A1-4450-9E90-BFBD02030302}" destId="{D762F2B0-00E0-4E0F-BAD6-1BCE42403109}" srcOrd="0" destOrd="0" presId="urn:microsoft.com/office/officeart/2018/2/layout/IconVerticalSolidList"/>
    <dgm:cxn modelId="{6705D57B-3256-4FDE-B778-62BFC6D3EC64}" type="presParOf" srcId="{2ADDFC6D-47A1-4450-9E90-BFBD02030302}" destId="{3F94C622-06A7-4561-8CF7-9006B9FE04CF}" srcOrd="1" destOrd="0" presId="urn:microsoft.com/office/officeart/2018/2/layout/IconVerticalSolidList"/>
    <dgm:cxn modelId="{09C54BF6-05DF-433D-BB00-B80F10535BED}" type="presParOf" srcId="{2ADDFC6D-47A1-4450-9E90-BFBD02030302}" destId="{61F08A6C-55FB-4297-88C3-F24504DDD2CD}" srcOrd="2" destOrd="0" presId="urn:microsoft.com/office/officeart/2018/2/layout/IconVerticalSolidList"/>
    <dgm:cxn modelId="{B7CEC37D-9216-45DC-9486-8019B98DA9EE}" type="presParOf" srcId="{2ADDFC6D-47A1-4450-9E90-BFBD02030302}" destId="{6E7A8F12-D5DA-4800-817F-BFD094B5B456}" srcOrd="3" destOrd="0" presId="urn:microsoft.com/office/officeart/2018/2/layout/IconVerticalSolidList"/>
    <dgm:cxn modelId="{102E621D-1B8F-47F0-9035-3D0A37EB520E}" type="presParOf" srcId="{F991C782-F6B1-4AF9-8A0F-765A9747AF32}" destId="{E857012D-B5F8-497B-B999-B494EC414D83}" srcOrd="1" destOrd="0" presId="urn:microsoft.com/office/officeart/2018/2/layout/IconVerticalSolidList"/>
    <dgm:cxn modelId="{B87E957D-181A-41CB-B932-B3A48ECC0B8E}" type="presParOf" srcId="{F991C782-F6B1-4AF9-8A0F-765A9747AF32}" destId="{DB5AF134-2AB2-4014-9FD7-46E781C1159D}" srcOrd="2" destOrd="0" presId="urn:microsoft.com/office/officeart/2018/2/layout/IconVerticalSolidList"/>
    <dgm:cxn modelId="{812669CA-E82C-468B-99A1-0E83B312305B}" type="presParOf" srcId="{DB5AF134-2AB2-4014-9FD7-46E781C1159D}" destId="{48F48B3F-B7AF-401B-80AE-3B418A9ACB54}" srcOrd="0" destOrd="0" presId="urn:microsoft.com/office/officeart/2018/2/layout/IconVerticalSolidList"/>
    <dgm:cxn modelId="{57C86387-FFBC-4A4C-A345-F4A087F819E5}" type="presParOf" srcId="{DB5AF134-2AB2-4014-9FD7-46E781C1159D}" destId="{7A045411-E475-46D8-92CD-966DBCCDADCD}" srcOrd="1" destOrd="0" presId="urn:microsoft.com/office/officeart/2018/2/layout/IconVerticalSolidList"/>
    <dgm:cxn modelId="{B5CDAAB8-5767-426B-AF1A-4E6031849020}" type="presParOf" srcId="{DB5AF134-2AB2-4014-9FD7-46E781C1159D}" destId="{7E07C861-3464-490C-9A30-5B3DB65EF34B}" srcOrd="2" destOrd="0" presId="urn:microsoft.com/office/officeart/2018/2/layout/IconVerticalSolidList"/>
    <dgm:cxn modelId="{1225ECED-F78A-4200-A2CF-A02E5342ED3D}" type="presParOf" srcId="{DB5AF134-2AB2-4014-9FD7-46E781C1159D}" destId="{E88E27A4-C1BF-4EAD-B087-DC405F476DA3}" srcOrd="3" destOrd="0" presId="urn:microsoft.com/office/officeart/2018/2/layout/IconVerticalSolidList"/>
    <dgm:cxn modelId="{95620C6A-C421-4EF2-9E16-4F39D9388A8D}" type="presParOf" srcId="{F991C782-F6B1-4AF9-8A0F-765A9747AF32}" destId="{D81DF892-F3C0-41F0-8BC6-F00B5AE3C0C3}" srcOrd="3" destOrd="0" presId="urn:microsoft.com/office/officeart/2018/2/layout/IconVerticalSolidList"/>
    <dgm:cxn modelId="{44A2BF10-AC71-4D0C-BC4A-290F75A06920}" type="presParOf" srcId="{F991C782-F6B1-4AF9-8A0F-765A9747AF32}" destId="{9EF0FE9A-FCD3-4029-86B4-2470AD923A00}" srcOrd="4" destOrd="0" presId="urn:microsoft.com/office/officeart/2018/2/layout/IconVerticalSolidList"/>
    <dgm:cxn modelId="{57C69648-EDBE-4CC5-B156-F9A97ECE2E6B}" type="presParOf" srcId="{9EF0FE9A-FCD3-4029-86B4-2470AD923A00}" destId="{CF2FA9A6-08C4-4048-8D04-5B9B08B3BB0C}" srcOrd="0" destOrd="0" presId="urn:microsoft.com/office/officeart/2018/2/layout/IconVerticalSolidList"/>
    <dgm:cxn modelId="{FCBB621A-61F1-4E29-BF6D-B4F5066D9C7E}" type="presParOf" srcId="{9EF0FE9A-FCD3-4029-86B4-2470AD923A00}" destId="{7D39DB16-0FD0-4916-8DD0-5772212DC976}" srcOrd="1" destOrd="0" presId="urn:microsoft.com/office/officeart/2018/2/layout/IconVerticalSolidList"/>
    <dgm:cxn modelId="{6EFC9734-934D-4BC1-826E-A0EA2979FF38}" type="presParOf" srcId="{9EF0FE9A-FCD3-4029-86B4-2470AD923A00}" destId="{1C07348D-1C5D-4EA8-9D81-CAA229CAF149}" srcOrd="2" destOrd="0" presId="urn:microsoft.com/office/officeart/2018/2/layout/IconVerticalSolidList"/>
    <dgm:cxn modelId="{545A1307-E179-4635-AA58-8513B2BC13B7}" type="presParOf" srcId="{9EF0FE9A-FCD3-4029-86B4-2470AD923A00}" destId="{32B061BD-3552-4A37-A715-0B257BC873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CCAC77-F2F4-4382-B1D9-7AF5043B74E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6C0C41-D6A3-4161-A069-B3FDAC021E70}">
      <dgm:prSet/>
      <dgm:spPr/>
      <dgm:t>
        <a:bodyPr/>
        <a:lstStyle/>
        <a:p>
          <a:r>
            <a:rPr lang="en-US"/>
            <a:t>**Kapsam:** Vertex AI ve API odaklı, Gemini modeli özelinde prompt teknikleri.</a:t>
          </a:r>
        </a:p>
      </dgm:t>
    </dgm:pt>
    <dgm:pt modelId="{D7BC607D-476E-482A-86ED-3A0E85898A5E}" type="parTrans" cxnId="{B1EE47F3-7463-4BBE-83F2-42CC670FFB51}">
      <dgm:prSet/>
      <dgm:spPr/>
      <dgm:t>
        <a:bodyPr/>
        <a:lstStyle/>
        <a:p>
          <a:endParaRPr lang="en-US"/>
        </a:p>
      </dgm:t>
    </dgm:pt>
    <dgm:pt modelId="{AE69345F-6886-4018-9C54-979D78EE2F8E}" type="sibTrans" cxnId="{B1EE47F3-7463-4BBE-83F2-42CC670FFB51}">
      <dgm:prSet/>
      <dgm:spPr/>
      <dgm:t>
        <a:bodyPr/>
        <a:lstStyle/>
        <a:p>
          <a:endParaRPr lang="en-US"/>
        </a:p>
      </dgm:t>
    </dgm:pt>
    <dgm:pt modelId="{AD34A382-049C-4E56-94CD-71F436233FF7}">
      <dgm:prSet/>
      <dgm:spPr/>
      <dgm:t>
        <a:bodyPr/>
        <a:lstStyle/>
        <a:p>
          <a:r>
            <a:rPr lang="en-US"/>
            <a:t>**LLM Temeli:** LLM'ler birer "tahmin motorudur".</a:t>
          </a:r>
        </a:p>
      </dgm:t>
    </dgm:pt>
    <dgm:pt modelId="{B21024E2-DFFC-4C43-941D-181654595654}" type="parTrans" cxnId="{0EAFB84F-1E51-4E45-84EE-4F62AFD7ED63}">
      <dgm:prSet/>
      <dgm:spPr/>
      <dgm:t>
        <a:bodyPr/>
        <a:lstStyle/>
        <a:p>
          <a:endParaRPr lang="en-US"/>
        </a:p>
      </dgm:t>
    </dgm:pt>
    <dgm:pt modelId="{20FE6A13-A498-4469-AF25-9FA3EEE987B2}" type="sibTrans" cxnId="{0EAFB84F-1E51-4E45-84EE-4F62AFD7ED63}">
      <dgm:prSet/>
      <dgm:spPr/>
      <dgm:t>
        <a:bodyPr/>
        <a:lstStyle/>
        <a:p>
          <a:endParaRPr lang="en-US"/>
        </a:p>
      </dgm:t>
    </dgm:pt>
    <dgm:pt modelId="{30D354CC-B61C-4971-8148-A8E25C3BEE57}">
      <dgm:prSet/>
      <dgm:spPr/>
      <dgm:t>
        <a:bodyPr/>
        <a:lstStyle/>
        <a:p>
          <a:r>
            <a:rPr lang="en-US"/>
            <a:t>Verilen metne göre bir sonraki olası kelimeyi/token'ı tahmin ederler.</a:t>
          </a:r>
        </a:p>
      </dgm:t>
    </dgm:pt>
    <dgm:pt modelId="{484272E4-5B45-4066-B5F5-DA5ADEBD3A26}" type="parTrans" cxnId="{9A262A6C-6AEB-4200-B62D-47B83A1A9536}">
      <dgm:prSet/>
      <dgm:spPr/>
      <dgm:t>
        <a:bodyPr/>
        <a:lstStyle/>
        <a:p>
          <a:endParaRPr lang="en-US"/>
        </a:p>
      </dgm:t>
    </dgm:pt>
    <dgm:pt modelId="{294EE4A3-74CD-4AC8-9EEA-115C0A45B83F}" type="sibTrans" cxnId="{9A262A6C-6AEB-4200-B62D-47B83A1A9536}">
      <dgm:prSet/>
      <dgm:spPr/>
      <dgm:t>
        <a:bodyPr/>
        <a:lstStyle/>
        <a:p>
          <a:endParaRPr lang="en-US"/>
        </a:p>
      </dgm:t>
    </dgm:pt>
    <dgm:pt modelId="{E7B2703F-F7C1-4F96-A94E-701460420707}">
      <dgm:prSet/>
      <dgm:spPr/>
      <dgm:t>
        <a:bodyPr/>
        <a:lstStyle/>
        <a:p>
          <a:r>
            <a:rPr lang="en-US"/>
            <a:t>Prompt'unuz, bu tahmin zincirini doğru yöne yönlendirir.</a:t>
          </a:r>
        </a:p>
      </dgm:t>
    </dgm:pt>
    <dgm:pt modelId="{35E6EF68-8D6B-4D5A-AE92-70F451EDFC77}" type="parTrans" cxnId="{F97F6B17-B5D4-4041-9C1F-3C0167F144E9}">
      <dgm:prSet/>
      <dgm:spPr/>
      <dgm:t>
        <a:bodyPr/>
        <a:lstStyle/>
        <a:p>
          <a:endParaRPr lang="en-US"/>
        </a:p>
      </dgm:t>
    </dgm:pt>
    <dgm:pt modelId="{9E5C21B0-4038-4C58-9E1F-7685CEBC3B76}" type="sibTrans" cxnId="{F97F6B17-B5D4-4041-9C1F-3C0167F144E9}">
      <dgm:prSet/>
      <dgm:spPr/>
      <dgm:t>
        <a:bodyPr/>
        <a:lstStyle/>
        <a:p>
          <a:endParaRPr lang="en-US"/>
        </a:p>
      </dgm:t>
    </dgm:pt>
    <dgm:pt modelId="{C79ED2B8-CAA3-7546-9EB8-9FA76B81909E}" type="pres">
      <dgm:prSet presAssocID="{7CCCAC77-F2F4-4382-B1D9-7AF5043B74E2}" presName="linear" presStyleCnt="0">
        <dgm:presLayoutVars>
          <dgm:animLvl val="lvl"/>
          <dgm:resizeHandles val="exact"/>
        </dgm:presLayoutVars>
      </dgm:prSet>
      <dgm:spPr/>
    </dgm:pt>
    <dgm:pt modelId="{76D16AF0-D304-C84D-8C32-5AE5ADFF2717}" type="pres">
      <dgm:prSet presAssocID="{656C0C41-D6A3-4161-A069-B3FDAC021E7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B30425A-408B-EC4D-B772-7EF1E31817CE}" type="pres">
      <dgm:prSet presAssocID="{AE69345F-6886-4018-9C54-979D78EE2F8E}" presName="spacer" presStyleCnt="0"/>
      <dgm:spPr/>
    </dgm:pt>
    <dgm:pt modelId="{EEF04881-33A7-BA4E-AF4D-B6DB3A0DE7C5}" type="pres">
      <dgm:prSet presAssocID="{AD34A382-049C-4E56-94CD-71F436233FF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6F022B2-A056-9A44-8943-F9CF4256D0A8}" type="pres">
      <dgm:prSet presAssocID="{20FE6A13-A498-4469-AF25-9FA3EEE987B2}" presName="spacer" presStyleCnt="0"/>
      <dgm:spPr/>
    </dgm:pt>
    <dgm:pt modelId="{A9661C8B-ACF3-F045-9A2B-7EF9F8E81AC6}" type="pres">
      <dgm:prSet presAssocID="{30D354CC-B61C-4971-8148-A8E25C3BEE5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941B41A-84B3-784B-B191-DDBDC36227B0}" type="pres">
      <dgm:prSet presAssocID="{294EE4A3-74CD-4AC8-9EEA-115C0A45B83F}" presName="spacer" presStyleCnt="0"/>
      <dgm:spPr/>
    </dgm:pt>
    <dgm:pt modelId="{4EF6D338-A846-6043-A435-53818C028AC5}" type="pres">
      <dgm:prSet presAssocID="{E7B2703F-F7C1-4F96-A94E-70146042070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97F6B17-B5D4-4041-9C1F-3C0167F144E9}" srcId="{7CCCAC77-F2F4-4382-B1D9-7AF5043B74E2}" destId="{E7B2703F-F7C1-4F96-A94E-701460420707}" srcOrd="3" destOrd="0" parTransId="{35E6EF68-8D6B-4D5A-AE92-70F451EDFC77}" sibTransId="{9E5C21B0-4038-4C58-9E1F-7685CEBC3B76}"/>
    <dgm:cxn modelId="{C88D5F1D-9218-0C42-B875-009B9B6B15C0}" type="presOf" srcId="{30D354CC-B61C-4971-8148-A8E25C3BEE57}" destId="{A9661C8B-ACF3-F045-9A2B-7EF9F8E81AC6}" srcOrd="0" destOrd="0" presId="urn:microsoft.com/office/officeart/2005/8/layout/vList2"/>
    <dgm:cxn modelId="{C6790734-DCBE-CF42-ADF1-17E0F2873FE8}" type="presOf" srcId="{7CCCAC77-F2F4-4382-B1D9-7AF5043B74E2}" destId="{C79ED2B8-CAA3-7546-9EB8-9FA76B81909E}" srcOrd="0" destOrd="0" presId="urn:microsoft.com/office/officeart/2005/8/layout/vList2"/>
    <dgm:cxn modelId="{BE4DF936-E53C-1C44-B462-8610AFFADD74}" type="presOf" srcId="{E7B2703F-F7C1-4F96-A94E-701460420707}" destId="{4EF6D338-A846-6043-A435-53818C028AC5}" srcOrd="0" destOrd="0" presId="urn:microsoft.com/office/officeart/2005/8/layout/vList2"/>
    <dgm:cxn modelId="{0EAFB84F-1E51-4E45-84EE-4F62AFD7ED63}" srcId="{7CCCAC77-F2F4-4382-B1D9-7AF5043B74E2}" destId="{AD34A382-049C-4E56-94CD-71F436233FF7}" srcOrd="1" destOrd="0" parTransId="{B21024E2-DFFC-4C43-941D-181654595654}" sibTransId="{20FE6A13-A498-4469-AF25-9FA3EEE987B2}"/>
    <dgm:cxn modelId="{9A262A6C-6AEB-4200-B62D-47B83A1A9536}" srcId="{7CCCAC77-F2F4-4382-B1D9-7AF5043B74E2}" destId="{30D354CC-B61C-4971-8148-A8E25C3BEE57}" srcOrd="2" destOrd="0" parTransId="{484272E4-5B45-4066-B5F5-DA5ADEBD3A26}" sibTransId="{294EE4A3-74CD-4AC8-9EEA-115C0A45B83F}"/>
    <dgm:cxn modelId="{D826BD6C-CF5F-EF49-881F-9C36DF4B5B2B}" type="presOf" srcId="{AD34A382-049C-4E56-94CD-71F436233FF7}" destId="{EEF04881-33A7-BA4E-AF4D-B6DB3A0DE7C5}" srcOrd="0" destOrd="0" presId="urn:microsoft.com/office/officeart/2005/8/layout/vList2"/>
    <dgm:cxn modelId="{A6045FD2-8F20-E642-9B81-C02A85E10473}" type="presOf" srcId="{656C0C41-D6A3-4161-A069-B3FDAC021E70}" destId="{76D16AF0-D304-C84D-8C32-5AE5ADFF2717}" srcOrd="0" destOrd="0" presId="urn:microsoft.com/office/officeart/2005/8/layout/vList2"/>
    <dgm:cxn modelId="{B1EE47F3-7463-4BBE-83F2-42CC670FFB51}" srcId="{7CCCAC77-F2F4-4382-B1D9-7AF5043B74E2}" destId="{656C0C41-D6A3-4161-A069-B3FDAC021E70}" srcOrd="0" destOrd="0" parTransId="{D7BC607D-476E-482A-86ED-3A0E85898A5E}" sibTransId="{AE69345F-6886-4018-9C54-979D78EE2F8E}"/>
    <dgm:cxn modelId="{932AFBB6-A640-744B-9E85-20948399EB05}" type="presParOf" srcId="{C79ED2B8-CAA3-7546-9EB8-9FA76B81909E}" destId="{76D16AF0-D304-C84D-8C32-5AE5ADFF2717}" srcOrd="0" destOrd="0" presId="urn:microsoft.com/office/officeart/2005/8/layout/vList2"/>
    <dgm:cxn modelId="{7C49EF2B-D048-104B-A4E5-BCB9D095F523}" type="presParOf" srcId="{C79ED2B8-CAA3-7546-9EB8-9FA76B81909E}" destId="{8B30425A-408B-EC4D-B772-7EF1E31817CE}" srcOrd="1" destOrd="0" presId="urn:microsoft.com/office/officeart/2005/8/layout/vList2"/>
    <dgm:cxn modelId="{3B0AFCB1-15D3-FB42-B272-C7AA808AA71D}" type="presParOf" srcId="{C79ED2B8-CAA3-7546-9EB8-9FA76B81909E}" destId="{EEF04881-33A7-BA4E-AF4D-B6DB3A0DE7C5}" srcOrd="2" destOrd="0" presId="urn:microsoft.com/office/officeart/2005/8/layout/vList2"/>
    <dgm:cxn modelId="{EC4A3BCF-76FF-124F-83BE-7A07916E2F0B}" type="presParOf" srcId="{C79ED2B8-CAA3-7546-9EB8-9FA76B81909E}" destId="{46F022B2-A056-9A44-8943-F9CF4256D0A8}" srcOrd="3" destOrd="0" presId="urn:microsoft.com/office/officeart/2005/8/layout/vList2"/>
    <dgm:cxn modelId="{0FC82528-9B5A-3340-BA79-2FCA8B7B2B31}" type="presParOf" srcId="{C79ED2B8-CAA3-7546-9EB8-9FA76B81909E}" destId="{A9661C8B-ACF3-F045-9A2B-7EF9F8E81AC6}" srcOrd="4" destOrd="0" presId="urn:microsoft.com/office/officeart/2005/8/layout/vList2"/>
    <dgm:cxn modelId="{FD16780F-5B97-C34C-8CB9-383F5690644A}" type="presParOf" srcId="{C79ED2B8-CAA3-7546-9EB8-9FA76B81909E}" destId="{9941B41A-84B3-784B-B191-DDBDC36227B0}" srcOrd="5" destOrd="0" presId="urn:microsoft.com/office/officeart/2005/8/layout/vList2"/>
    <dgm:cxn modelId="{D04B3C35-2942-774D-8A97-EEC2E40ABC86}" type="presParOf" srcId="{C79ED2B8-CAA3-7546-9EB8-9FA76B81909E}" destId="{4EF6D338-A846-6043-A435-53818C028AC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5D0E8C-C42B-4D53-A339-3CB2672DD1A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5621CAE-6399-4EDC-9802-1909BF2ABB03}">
      <dgm:prSet/>
      <dgm:spPr/>
      <dgm:t>
        <a:bodyPr/>
        <a:lstStyle/>
        <a:p>
          <a:r>
            <a:rPr lang="en-US"/>
            <a:t>Doğru modeli seçmek ilk adım, peki ya sonra?</a:t>
          </a:r>
        </a:p>
      </dgm:t>
    </dgm:pt>
    <dgm:pt modelId="{1C32D4C7-684F-413D-9DCF-66A1B59AB695}" type="parTrans" cxnId="{4329684F-52C4-4229-AFD0-62B7B1F2107E}">
      <dgm:prSet/>
      <dgm:spPr/>
      <dgm:t>
        <a:bodyPr/>
        <a:lstStyle/>
        <a:p>
          <a:endParaRPr lang="en-US"/>
        </a:p>
      </dgm:t>
    </dgm:pt>
    <dgm:pt modelId="{0BCE1695-CE42-4E51-B2A1-957E4E423FE7}" type="sibTrans" cxnId="{4329684F-52C4-4229-AFD0-62B7B1F2107E}">
      <dgm:prSet/>
      <dgm:spPr/>
      <dgm:t>
        <a:bodyPr/>
        <a:lstStyle/>
        <a:p>
          <a:endParaRPr lang="en-US"/>
        </a:p>
      </dgm:t>
    </dgm:pt>
    <dgm:pt modelId="{4DC2677E-1ABC-4F86-A78E-D22E810BFEF1}">
      <dgm:prSet/>
      <dgm:spPr/>
      <dgm:t>
        <a:bodyPr/>
        <a:lstStyle/>
        <a:p>
          <a:r>
            <a:rPr lang="en-US"/>
            <a:t>LLM'lerin üreteceği çıktıyı hassas bir şekilde ayarlamak için çeşitli yapılandırma seçenekleri mevcuttur.</a:t>
          </a:r>
        </a:p>
      </dgm:t>
    </dgm:pt>
    <dgm:pt modelId="{9323630F-A585-4828-BB49-6FA5E1E81CF7}" type="parTrans" cxnId="{7ABCB986-CB87-4A05-8996-0910A5BCDAD5}">
      <dgm:prSet/>
      <dgm:spPr/>
      <dgm:t>
        <a:bodyPr/>
        <a:lstStyle/>
        <a:p>
          <a:endParaRPr lang="en-US"/>
        </a:p>
      </dgm:t>
    </dgm:pt>
    <dgm:pt modelId="{41E86F70-2B48-430C-BEE6-1FB3E4B7573E}" type="sibTrans" cxnId="{7ABCB986-CB87-4A05-8996-0910A5BCDAD5}">
      <dgm:prSet/>
      <dgm:spPr/>
      <dgm:t>
        <a:bodyPr/>
        <a:lstStyle/>
        <a:p>
          <a:endParaRPr lang="en-US"/>
        </a:p>
      </dgm:t>
    </dgm:pt>
    <dgm:pt modelId="{AEDFCB7D-360B-4F9F-BC63-FB80C6E787C9}">
      <dgm:prSet/>
      <dgm:spPr/>
      <dgm:t>
        <a:bodyPr/>
        <a:lstStyle/>
        <a:p>
          <a:r>
            <a:rPr lang="en-US"/>
            <a:t>Etkili prompt mühendisliği = Optimal yapılandırma.</a:t>
          </a:r>
        </a:p>
      </dgm:t>
    </dgm:pt>
    <dgm:pt modelId="{72632C9F-1933-4682-851F-35A88715354C}" type="parTrans" cxnId="{49CD4D1E-EAD0-4F1F-9888-B812D2888B10}">
      <dgm:prSet/>
      <dgm:spPr/>
      <dgm:t>
        <a:bodyPr/>
        <a:lstStyle/>
        <a:p>
          <a:endParaRPr lang="en-US"/>
        </a:p>
      </dgm:t>
    </dgm:pt>
    <dgm:pt modelId="{0B9C41A6-3F9D-4066-B325-9FBE5835A35E}" type="sibTrans" cxnId="{49CD4D1E-EAD0-4F1F-9888-B812D2888B10}">
      <dgm:prSet/>
      <dgm:spPr/>
      <dgm:t>
        <a:bodyPr/>
        <a:lstStyle/>
        <a:p>
          <a:endParaRPr lang="en-US"/>
        </a:p>
      </dgm:t>
    </dgm:pt>
    <dgm:pt modelId="{D591E2D4-5797-584E-A33C-1E64B648B14B}" type="pres">
      <dgm:prSet presAssocID="{5A5D0E8C-C42B-4D53-A339-3CB2672DD1A5}" presName="linear" presStyleCnt="0">
        <dgm:presLayoutVars>
          <dgm:animLvl val="lvl"/>
          <dgm:resizeHandles val="exact"/>
        </dgm:presLayoutVars>
      </dgm:prSet>
      <dgm:spPr/>
    </dgm:pt>
    <dgm:pt modelId="{220A232B-8DB2-934A-B214-B8AB244FEB11}" type="pres">
      <dgm:prSet presAssocID="{F5621CAE-6399-4EDC-9802-1909BF2ABB0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683320B-1BA0-824C-9A9B-71285A30D329}" type="pres">
      <dgm:prSet presAssocID="{0BCE1695-CE42-4E51-B2A1-957E4E423FE7}" presName="spacer" presStyleCnt="0"/>
      <dgm:spPr/>
    </dgm:pt>
    <dgm:pt modelId="{2BE4D5EF-C039-B64B-B044-204B0311A68C}" type="pres">
      <dgm:prSet presAssocID="{4DC2677E-1ABC-4F86-A78E-D22E810BFEF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B543A98-5F79-D94D-8460-FAFB585BD9C0}" type="pres">
      <dgm:prSet presAssocID="{41E86F70-2B48-430C-BEE6-1FB3E4B7573E}" presName="spacer" presStyleCnt="0"/>
      <dgm:spPr/>
    </dgm:pt>
    <dgm:pt modelId="{2F202278-A5CA-E842-9E94-F73F91171520}" type="pres">
      <dgm:prSet presAssocID="{AEDFCB7D-360B-4F9F-BC63-FB80C6E787C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405B110-BF29-064F-80B7-D34AA252C34B}" type="presOf" srcId="{F5621CAE-6399-4EDC-9802-1909BF2ABB03}" destId="{220A232B-8DB2-934A-B214-B8AB244FEB11}" srcOrd="0" destOrd="0" presId="urn:microsoft.com/office/officeart/2005/8/layout/vList2"/>
    <dgm:cxn modelId="{49CD4D1E-EAD0-4F1F-9888-B812D2888B10}" srcId="{5A5D0E8C-C42B-4D53-A339-3CB2672DD1A5}" destId="{AEDFCB7D-360B-4F9F-BC63-FB80C6E787C9}" srcOrd="2" destOrd="0" parTransId="{72632C9F-1933-4682-851F-35A88715354C}" sibTransId="{0B9C41A6-3F9D-4066-B325-9FBE5835A35E}"/>
    <dgm:cxn modelId="{4329684F-52C4-4229-AFD0-62B7B1F2107E}" srcId="{5A5D0E8C-C42B-4D53-A339-3CB2672DD1A5}" destId="{F5621CAE-6399-4EDC-9802-1909BF2ABB03}" srcOrd="0" destOrd="0" parTransId="{1C32D4C7-684F-413D-9DCF-66A1B59AB695}" sibTransId="{0BCE1695-CE42-4E51-B2A1-957E4E423FE7}"/>
    <dgm:cxn modelId="{46B89983-9F60-0C43-BE21-D2B838490B58}" type="presOf" srcId="{5A5D0E8C-C42B-4D53-A339-3CB2672DD1A5}" destId="{D591E2D4-5797-584E-A33C-1E64B648B14B}" srcOrd="0" destOrd="0" presId="urn:microsoft.com/office/officeart/2005/8/layout/vList2"/>
    <dgm:cxn modelId="{7ABCB986-CB87-4A05-8996-0910A5BCDAD5}" srcId="{5A5D0E8C-C42B-4D53-A339-3CB2672DD1A5}" destId="{4DC2677E-1ABC-4F86-A78E-D22E810BFEF1}" srcOrd="1" destOrd="0" parTransId="{9323630F-A585-4828-BB49-6FA5E1E81CF7}" sibTransId="{41E86F70-2B48-430C-BEE6-1FB3E4B7573E}"/>
    <dgm:cxn modelId="{20B21ACB-6DE5-A04B-AD95-9835783262FA}" type="presOf" srcId="{4DC2677E-1ABC-4F86-A78E-D22E810BFEF1}" destId="{2BE4D5EF-C039-B64B-B044-204B0311A68C}" srcOrd="0" destOrd="0" presId="urn:microsoft.com/office/officeart/2005/8/layout/vList2"/>
    <dgm:cxn modelId="{7F16DFD3-B78C-914A-B14C-A08E2E97F1FA}" type="presOf" srcId="{AEDFCB7D-360B-4F9F-BC63-FB80C6E787C9}" destId="{2F202278-A5CA-E842-9E94-F73F91171520}" srcOrd="0" destOrd="0" presId="urn:microsoft.com/office/officeart/2005/8/layout/vList2"/>
    <dgm:cxn modelId="{3413A88E-1877-4D4E-BA1C-8048E85908BA}" type="presParOf" srcId="{D591E2D4-5797-584E-A33C-1E64B648B14B}" destId="{220A232B-8DB2-934A-B214-B8AB244FEB11}" srcOrd="0" destOrd="0" presId="urn:microsoft.com/office/officeart/2005/8/layout/vList2"/>
    <dgm:cxn modelId="{FFF14A45-E4BF-1B4B-B50E-EF2A5F9D677A}" type="presParOf" srcId="{D591E2D4-5797-584E-A33C-1E64B648B14B}" destId="{D683320B-1BA0-824C-9A9B-71285A30D329}" srcOrd="1" destOrd="0" presId="urn:microsoft.com/office/officeart/2005/8/layout/vList2"/>
    <dgm:cxn modelId="{70B37453-CFFE-F049-A707-83F0999EECA3}" type="presParOf" srcId="{D591E2D4-5797-584E-A33C-1E64B648B14B}" destId="{2BE4D5EF-C039-B64B-B044-204B0311A68C}" srcOrd="2" destOrd="0" presId="urn:microsoft.com/office/officeart/2005/8/layout/vList2"/>
    <dgm:cxn modelId="{ED00CE4E-2F02-3D45-9F86-BE3BD7EE759D}" type="presParOf" srcId="{D591E2D4-5797-584E-A33C-1E64B648B14B}" destId="{7B543A98-5F79-D94D-8460-FAFB585BD9C0}" srcOrd="3" destOrd="0" presId="urn:microsoft.com/office/officeart/2005/8/layout/vList2"/>
    <dgm:cxn modelId="{A97BB82C-0DE1-5E4D-A622-6016BC5C27D2}" type="presParOf" srcId="{D591E2D4-5797-584E-A33C-1E64B648B14B}" destId="{2F202278-A5CA-E842-9E94-F73F9117152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8B5943-CE32-4DB9-8867-756AC2B9000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31DB5DF-2AAA-4B48-8D24-CF691A72B6DC}">
      <dgm:prSet/>
      <dgm:spPr/>
      <dgm:t>
        <a:bodyPr/>
        <a:lstStyle/>
        <a:p>
          <a:r>
            <a:rPr lang="en-US"/>
            <a:t>**Token Sayısı:** Üretilecek yanıtın maksimum uzunluğunu belirler.</a:t>
          </a:r>
        </a:p>
      </dgm:t>
    </dgm:pt>
    <dgm:pt modelId="{00D3E1DD-0AA0-4867-B947-8D2199AEFB6A}" type="parTrans" cxnId="{0C20D6A2-04AC-4C51-A167-250E38E5A36E}">
      <dgm:prSet/>
      <dgm:spPr/>
      <dgm:t>
        <a:bodyPr/>
        <a:lstStyle/>
        <a:p>
          <a:endParaRPr lang="en-US"/>
        </a:p>
      </dgm:t>
    </dgm:pt>
    <dgm:pt modelId="{15B45E41-2983-4A0A-B05B-D2913EC4DB38}" type="sibTrans" cxnId="{0C20D6A2-04AC-4C51-A167-250E38E5A36E}">
      <dgm:prSet/>
      <dgm:spPr/>
      <dgm:t>
        <a:bodyPr/>
        <a:lstStyle/>
        <a:p>
          <a:endParaRPr lang="en-US"/>
        </a:p>
      </dgm:t>
    </dgm:pt>
    <dgm:pt modelId="{5C252EA3-D47E-47DA-B80F-6CE1E58E72D5}">
      <dgm:prSet/>
      <dgm:spPr/>
      <dgm:t>
        <a:bodyPr/>
        <a:lstStyle/>
        <a:p>
          <a:r>
            <a:rPr lang="en-US"/>
            <a:t>**Dikkat!** Daha fazla token = Daha fazla hesaplama, enerji, süre ve maliyet.</a:t>
          </a:r>
        </a:p>
      </dgm:t>
    </dgm:pt>
    <dgm:pt modelId="{E7486BC0-67D2-4F63-8F10-0ED3E532330E}" type="parTrans" cxnId="{CDF42C8E-6774-44C1-98A7-87906C2370B9}">
      <dgm:prSet/>
      <dgm:spPr/>
      <dgm:t>
        <a:bodyPr/>
        <a:lstStyle/>
        <a:p>
          <a:endParaRPr lang="en-US"/>
        </a:p>
      </dgm:t>
    </dgm:pt>
    <dgm:pt modelId="{3452DEE0-0941-44FA-A7BD-A4D73852C638}" type="sibTrans" cxnId="{CDF42C8E-6774-44C1-98A7-87906C2370B9}">
      <dgm:prSet/>
      <dgm:spPr/>
      <dgm:t>
        <a:bodyPr/>
        <a:lstStyle/>
        <a:p>
          <a:endParaRPr lang="en-US"/>
        </a:p>
      </dgm:t>
    </dgm:pt>
    <dgm:pt modelId="{B438D22F-6B4B-48E2-A4EE-228B5BD2D091}">
      <dgm:prSet/>
      <dgm:spPr/>
      <dgm:t>
        <a:bodyPr/>
        <a:lstStyle/>
        <a:p>
          <a:r>
            <a:rPr lang="en-US"/>
            <a:t>Kısa ve öz yanıtlar için sadece token limitini düşürmek yetmez, prompt'unuzu da buna göre ayarlamanız gerekir.</a:t>
          </a:r>
        </a:p>
      </dgm:t>
    </dgm:pt>
    <dgm:pt modelId="{98EC0C4A-C67F-4146-A51E-FB26E9A9BB19}" type="parTrans" cxnId="{1AAE3969-8BD0-45F5-879C-EA9415AB0201}">
      <dgm:prSet/>
      <dgm:spPr/>
      <dgm:t>
        <a:bodyPr/>
        <a:lstStyle/>
        <a:p>
          <a:endParaRPr lang="en-US"/>
        </a:p>
      </dgm:t>
    </dgm:pt>
    <dgm:pt modelId="{BD7CEBA9-4386-4F68-A63E-BD640FFF57EA}" type="sibTrans" cxnId="{1AAE3969-8BD0-45F5-879C-EA9415AB0201}">
      <dgm:prSet/>
      <dgm:spPr/>
      <dgm:t>
        <a:bodyPr/>
        <a:lstStyle/>
        <a:p>
          <a:endParaRPr lang="en-US"/>
        </a:p>
      </dgm:t>
    </dgm:pt>
    <dgm:pt modelId="{A111545C-A1B7-44DD-A75D-98808C3A8DF3}">
      <dgm:prSet/>
      <dgm:spPr/>
      <dgm:t>
        <a:bodyPr/>
        <a:lstStyle/>
        <a:p>
          <a:r>
            <a:rPr lang="en-US"/>
            <a:t>Özellikle ReAct gibi tekniklerde kritik öneme sahip.</a:t>
          </a:r>
        </a:p>
      </dgm:t>
    </dgm:pt>
    <dgm:pt modelId="{6B7C412A-68E6-493F-86A0-C1DBA47A108D}" type="parTrans" cxnId="{2472351B-6D2C-4C43-A7DA-C0156B67D0CB}">
      <dgm:prSet/>
      <dgm:spPr/>
      <dgm:t>
        <a:bodyPr/>
        <a:lstStyle/>
        <a:p>
          <a:endParaRPr lang="en-US"/>
        </a:p>
      </dgm:t>
    </dgm:pt>
    <dgm:pt modelId="{9099C24D-3A54-4B7E-B837-676F7D4469D5}" type="sibTrans" cxnId="{2472351B-6D2C-4C43-A7DA-C0156B67D0CB}">
      <dgm:prSet/>
      <dgm:spPr/>
      <dgm:t>
        <a:bodyPr/>
        <a:lstStyle/>
        <a:p>
          <a:endParaRPr lang="en-US"/>
        </a:p>
      </dgm:t>
    </dgm:pt>
    <dgm:pt modelId="{999C32D0-79EB-8A48-931F-7670FA3531CC}" type="pres">
      <dgm:prSet presAssocID="{CA8B5943-CE32-4DB9-8867-756AC2B90000}" presName="diagram" presStyleCnt="0">
        <dgm:presLayoutVars>
          <dgm:dir/>
          <dgm:resizeHandles val="exact"/>
        </dgm:presLayoutVars>
      </dgm:prSet>
      <dgm:spPr/>
    </dgm:pt>
    <dgm:pt modelId="{E1AB217C-5FF0-ED4B-9C47-3A04B72F815D}" type="pres">
      <dgm:prSet presAssocID="{631DB5DF-2AAA-4B48-8D24-CF691A72B6DC}" presName="node" presStyleLbl="node1" presStyleIdx="0" presStyleCnt="4">
        <dgm:presLayoutVars>
          <dgm:bulletEnabled val="1"/>
        </dgm:presLayoutVars>
      </dgm:prSet>
      <dgm:spPr/>
    </dgm:pt>
    <dgm:pt modelId="{8DFE39D3-7BCE-AB42-AA07-4D1103276F64}" type="pres">
      <dgm:prSet presAssocID="{15B45E41-2983-4A0A-B05B-D2913EC4DB38}" presName="sibTrans" presStyleCnt="0"/>
      <dgm:spPr/>
    </dgm:pt>
    <dgm:pt modelId="{786620A9-B845-EF48-989C-B64495E9ABD2}" type="pres">
      <dgm:prSet presAssocID="{5C252EA3-D47E-47DA-B80F-6CE1E58E72D5}" presName="node" presStyleLbl="node1" presStyleIdx="1" presStyleCnt="4">
        <dgm:presLayoutVars>
          <dgm:bulletEnabled val="1"/>
        </dgm:presLayoutVars>
      </dgm:prSet>
      <dgm:spPr/>
    </dgm:pt>
    <dgm:pt modelId="{AE0CDA83-87A2-4547-AB43-C6EC2B4E3468}" type="pres">
      <dgm:prSet presAssocID="{3452DEE0-0941-44FA-A7BD-A4D73852C638}" presName="sibTrans" presStyleCnt="0"/>
      <dgm:spPr/>
    </dgm:pt>
    <dgm:pt modelId="{D495162D-552D-8142-8C2C-57A2FBF9BBE5}" type="pres">
      <dgm:prSet presAssocID="{B438D22F-6B4B-48E2-A4EE-228B5BD2D091}" presName="node" presStyleLbl="node1" presStyleIdx="2" presStyleCnt="4">
        <dgm:presLayoutVars>
          <dgm:bulletEnabled val="1"/>
        </dgm:presLayoutVars>
      </dgm:prSet>
      <dgm:spPr/>
    </dgm:pt>
    <dgm:pt modelId="{4BC51BC7-EB25-1847-9B80-BF7240EF5BA0}" type="pres">
      <dgm:prSet presAssocID="{BD7CEBA9-4386-4F68-A63E-BD640FFF57EA}" presName="sibTrans" presStyleCnt="0"/>
      <dgm:spPr/>
    </dgm:pt>
    <dgm:pt modelId="{5CAD6176-BF13-0E4A-9394-32B1EA4A7A1A}" type="pres">
      <dgm:prSet presAssocID="{A111545C-A1B7-44DD-A75D-98808C3A8DF3}" presName="node" presStyleLbl="node1" presStyleIdx="3" presStyleCnt="4">
        <dgm:presLayoutVars>
          <dgm:bulletEnabled val="1"/>
        </dgm:presLayoutVars>
      </dgm:prSet>
      <dgm:spPr/>
    </dgm:pt>
  </dgm:ptLst>
  <dgm:cxnLst>
    <dgm:cxn modelId="{9CDDB702-5740-7E41-B955-A7431937D9DF}" type="presOf" srcId="{A111545C-A1B7-44DD-A75D-98808C3A8DF3}" destId="{5CAD6176-BF13-0E4A-9394-32B1EA4A7A1A}" srcOrd="0" destOrd="0" presId="urn:microsoft.com/office/officeart/2005/8/layout/default"/>
    <dgm:cxn modelId="{2472351B-6D2C-4C43-A7DA-C0156B67D0CB}" srcId="{CA8B5943-CE32-4DB9-8867-756AC2B90000}" destId="{A111545C-A1B7-44DD-A75D-98808C3A8DF3}" srcOrd="3" destOrd="0" parTransId="{6B7C412A-68E6-493F-86A0-C1DBA47A108D}" sibTransId="{9099C24D-3A54-4B7E-B837-676F7D4469D5}"/>
    <dgm:cxn modelId="{C4B94F4E-CC04-F946-B545-BD624965CEF3}" type="presOf" srcId="{5C252EA3-D47E-47DA-B80F-6CE1E58E72D5}" destId="{786620A9-B845-EF48-989C-B64495E9ABD2}" srcOrd="0" destOrd="0" presId="urn:microsoft.com/office/officeart/2005/8/layout/default"/>
    <dgm:cxn modelId="{C8829667-6834-0249-BF4B-9860521CBA9A}" type="presOf" srcId="{CA8B5943-CE32-4DB9-8867-756AC2B90000}" destId="{999C32D0-79EB-8A48-931F-7670FA3531CC}" srcOrd="0" destOrd="0" presId="urn:microsoft.com/office/officeart/2005/8/layout/default"/>
    <dgm:cxn modelId="{1AAE3969-8BD0-45F5-879C-EA9415AB0201}" srcId="{CA8B5943-CE32-4DB9-8867-756AC2B90000}" destId="{B438D22F-6B4B-48E2-A4EE-228B5BD2D091}" srcOrd="2" destOrd="0" parTransId="{98EC0C4A-C67F-4146-A51E-FB26E9A9BB19}" sibTransId="{BD7CEBA9-4386-4F68-A63E-BD640FFF57EA}"/>
    <dgm:cxn modelId="{CDF42C8E-6774-44C1-98A7-87906C2370B9}" srcId="{CA8B5943-CE32-4DB9-8867-756AC2B90000}" destId="{5C252EA3-D47E-47DA-B80F-6CE1E58E72D5}" srcOrd="1" destOrd="0" parTransId="{E7486BC0-67D2-4F63-8F10-0ED3E532330E}" sibTransId="{3452DEE0-0941-44FA-A7BD-A4D73852C638}"/>
    <dgm:cxn modelId="{3330B38F-5FA5-D245-94A3-44721928A2A7}" type="presOf" srcId="{631DB5DF-2AAA-4B48-8D24-CF691A72B6DC}" destId="{E1AB217C-5FF0-ED4B-9C47-3A04B72F815D}" srcOrd="0" destOrd="0" presId="urn:microsoft.com/office/officeart/2005/8/layout/default"/>
    <dgm:cxn modelId="{0C20D6A2-04AC-4C51-A167-250E38E5A36E}" srcId="{CA8B5943-CE32-4DB9-8867-756AC2B90000}" destId="{631DB5DF-2AAA-4B48-8D24-CF691A72B6DC}" srcOrd="0" destOrd="0" parTransId="{00D3E1DD-0AA0-4867-B947-8D2199AEFB6A}" sibTransId="{15B45E41-2983-4A0A-B05B-D2913EC4DB38}"/>
    <dgm:cxn modelId="{12CB50D4-55C9-0849-8D36-0EA7423C6DDD}" type="presOf" srcId="{B438D22F-6B4B-48E2-A4EE-228B5BD2D091}" destId="{D495162D-552D-8142-8C2C-57A2FBF9BBE5}" srcOrd="0" destOrd="0" presId="urn:microsoft.com/office/officeart/2005/8/layout/default"/>
    <dgm:cxn modelId="{CB7231FC-660A-D943-A47D-9D9583B63E18}" type="presParOf" srcId="{999C32D0-79EB-8A48-931F-7670FA3531CC}" destId="{E1AB217C-5FF0-ED4B-9C47-3A04B72F815D}" srcOrd="0" destOrd="0" presId="urn:microsoft.com/office/officeart/2005/8/layout/default"/>
    <dgm:cxn modelId="{D379ABEE-7156-CC4D-AB99-BA42342D5727}" type="presParOf" srcId="{999C32D0-79EB-8A48-931F-7670FA3531CC}" destId="{8DFE39D3-7BCE-AB42-AA07-4D1103276F64}" srcOrd="1" destOrd="0" presId="urn:microsoft.com/office/officeart/2005/8/layout/default"/>
    <dgm:cxn modelId="{B94F30FB-1D23-4D43-8E4D-E2E17E4AF3F8}" type="presParOf" srcId="{999C32D0-79EB-8A48-931F-7670FA3531CC}" destId="{786620A9-B845-EF48-989C-B64495E9ABD2}" srcOrd="2" destOrd="0" presId="urn:microsoft.com/office/officeart/2005/8/layout/default"/>
    <dgm:cxn modelId="{ED34FAD8-1D79-9B49-AEF7-0323C4717B23}" type="presParOf" srcId="{999C32D0-79EB-8A48-931F-7670FA3531CC}" destId="{AE0CDA83-87A2-4547-AB43-C6EC2B4E3468}" srcOrd="3" destOrd="0" presId="urn:microsoft.com/office/officeart/2005/8/layout/default"/>
    <dgm:cxn modelId="{8606598A-DA2F-A449-86AC-B6A23D04DC55}" type="presParOf" srcId="{999C32D0-79EB-8A48-931F-7670FA3531CC}" destId="{D495162D-552D-8142-8C2C-57A2FBF9BBE5}" srcOrd="4" destOrd="0" presId="urn:microsoft.com/office/officeart/2005/8/layout/default"/>
    <dgm:cxn modelId="{A1EFC06C-D38D-244B-BC67-A0B414478223}" type="presParOf" srcId="{999C32D0-79EB-8A48-931F-7670FA3531CC}" destId="{4BC51BC7-EB25-1847-9B80-BF7240EF5BA0}" srcOrd="5" destOrd="0" presId="urn:microsoft.com/office/officeart/2005/8/layout/default"/>
    <dgm:cxn modelId="{7FCC6CC7-2691-2448-BD38-4F1B1DD19C85}" type="presParOf" srcId="{999C32D0-79EB-8A48-931F-7670FA3531CC}" destId="{5CAD6176-BF13-0E4A-9394-32B1EA4A7A1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759A000-D433-41FD-9C6A-D2272610F282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D08BECF-F407-4E95-8371-2F6F5E3B76F3}">
      <dgm:prSet/>
      <dgm:spPr/>
      <dgm:t>
        <a:bodyPr/>
        <a:lstStyle/>
        <a:p>
          <a:r>
            <a:rPr lang="en-US"/>
            <a:t>LLM'ler bir sonraki token için olasılıklar üretir. Bu ayarlar, hangi tokenların seçileceğini belirler.</a:t>
          </a:r>
        </a:p>
      </dgm:t>
    </dgm:pt>
    <dgm:pt modelId="{8D60D507-6894-436D-97C9-46F32D4243BB}" type="parTrans" cxnId="{26895EF0-E275-4FDF-A94F-00B19A81E266}">
      <dgm:prSet/>
      <dgm:spPr/>
      <dgm:t>
        <a:bodyPr/>
        <a:lstStyle/>
        <a:p>
          <a:endParaRPr lang="en-US"/>
        </a:p>
      </dgm:t>
    </dgm:pt>
    <dgm:pt modelId="{BC73F135-3D20-4025-A909-B8576068FCB3}" type="sibTrans" cxnId="{26895EF0-E275-4FDF-A94F-00B19A81E266}">
      <dgm:prSet/>
      <dgm:spPr/>
      <dgm:t>
        <a:bodyPr/>
        <a:lstStyle/>
        <a:p>
          <a:endParaRPr lang="en-US"/>
        </a:p>
      </dgm:t>
    </dgm:pt>
    <dgm:pt modelId="{0D5B0EAE-234C-4E60-A1ED-6FB6F802C951}">
      <dgm:prSet/>
      <dgm:spPr/>
      <dgm:t>
        <a:bodyPr/>
        <a:lstStyle/>
        <a:p>
          <a:r>
            <a:rPr lang="en-US"/>
            <a:t>**Top-K:** En olası K adet token arasından seçim yapar. (Düşük K = daha kesin, Yüksek K = daha çeşitli).</a:t>
          </a:r>
        </a:p>
      </dgm:t>
    </dgm:pt>
    <dgm:pt modelId="{4F7311E7-43D2-4DC9-B7FB-50E697E36F08}" type="parTrans" cxnId="{F247B11F-1DB7-43EA-B8A0-DB399DD894A7}">
      <dgm:prSet/>
      <dgm:spPr/>
      <dgm:t>
        <a:bodyPr/>
        <a:lstStyle/>
        <a:p>
          <a:endParaRPr lang="en-US"/>
        </a:p>
      </dgm:t>
    </dgm:pt>
    <dgm:pt modelId="{5E60609F-A58A-4539-B04E-2A057A4E0130}" type="sibTrans" cxnId="{F247B11F-1DB7-43EA-B8A0-DB399DD894A7}">
      <dgm:prSet/>
      <dgm:spPr/>
      <dgm:t>
        <a:bodyPr/>
        <a:lstStyle/>
        <a:p>
          <a:endParaRPr lang="en-US"/>
        </a:p>
      </dgm:t>
    </dgm:pt>
    <dgm:pt modelId="{B947FBE3-BBA8-4A2E-8847-AC5B18D76C3C}">
      <dgm:prSet/>
      <dgm:spPr/>
      <dgm:t>
        <a:bodyPr/>
        <a:lstStyle/>
        <a:p>
          <a:r>
            <a:rPr lang="en-US"/>
            <a:t>**Top-P (Nucleus Sampling):** Kümülatif olasılığı P değerini aşmayan en olası tokenları seçer. (P=0 = en olası, P=1 = tüm olasılıklar).</a:t>
          </a:r>
        </a:p>
      </dgm:t>
    </dgm:pt>
    <dgm:pt modelId="{3E200800-0860-40FD-86E7-541E77FAE7B9}" type="parTrans" cxnId="{BA809685-8790-42AF-BCF8-8AB82AF8FDB1}">
      <dgm:prSet/>
      <dgm:spPr/>
      <dgm:t>
        <a:bodyPr/>
        <a:lstStyle/>
        <a:p>
          <a:endParaRPr lang="en-US"/>
        </a:p>
      </dgm:t>
    </dgm:pt>
    <dgm:pt modelId="{0D0F1DFA-9CE1-474E-92E9-A6B842A380D4}" type="sibTrans" cxnId="{BA809685-8790-42AF-BCF8-8AB82AF8FDB1}">
      <dgm:prSet/>
      <dgm:spPr/>
      <dgm:t>
        <a:bodyPr/>
        <a:lstStyle/>
        <a:p>
          <a:endParaRPr lang="en-US"/>
        </a:p>
      </dgm:t>
    </dgm:pt>
    <dgm:pt modelId="{3D220D25-42B4-1546-8625-7BD6956569B5}" type="pres">
      <dgm:prSet presAssocID="{C759A000-D433-41FD-9C6A-D2272610F282}" presName="diagram" presStyleCnt="0">
        <dgm:presLayoutVars>
          <dgm:dir/>
          <dgm:resizeHandles val="exact"/>
        </dgm:presLayoutVars>
      </dgm:prSet>
      <dgm:spPr/>
    </dgm:pt>
    <dgm:pt modelId="{B3DE1D8F-B31E-7146-9CCF-9DAC06CFA5BE}" type="pres">
      <dgm:prSet presAssocID="{CD08BECF-F407-4E95-8371-2F6F5E3B76F3}" presName="node" presStyleLbl="node1" presStyleIdx="0" presStyleCnt="3">
        <dgm:presLayoutVars>
          <dgm:bulletEnabled val="1"/>
        </dgm:presLayoutVars>
      </dgm:prSet>
      <dgm:spPr/>
    </dgm:pt>
    <dgm:pt modelId="{60B06873-10F6-614F-B0CE-42CB02536570}" type="pres">
      <dgm:prSet presAssocID="{BC73F135-3D20-4025-A909-B8576068FCB3}" presName="sibTrans" presStyleCnt="0"/>
      <dgm:spPr/>
    </dgm:pt>
    <dgm:pt modelId="{DA9CDFC6-11D7-5043-8771-605EDC7CC442}" type="pres">
      <dgm:prSet presAssocID="{0D5B0EAE-234C-4E60-A1ED-6FB6F802C951}" presName="node" presStyleLbl="node1" presStyleIdx="1" presStyleCnt="3">
        <dgm:presLayoutVars>
          <dgm:bulletEnabled val="1"/>
        </dgm:presLayoutVars>
      </dgm:prSet>
      <dgm:spPr/>
    </dgm:pt>
    <dgm:pt modelId="{6B545848-10C2-2D40-AFE2-938AC71AAFB3}" type="pres">
      <dgm:prSet presAssocID="{5E60609F-A58A-4539-B04E-2A057A4E0130}" presName="sibTrans" presStyleCnt="0"/>
      <dgm:spPr/>
    </dgm:pt>
    <dgm:pt modelId="{6D6EB099-6F04-B942-B6C7-857D5F7B4D2F}" type="pres">
      <dgm:prSet presAssocID="{B947FBE3-BBA8-4A2E-8847-AC5B18D76C3C}" presName="node" presStyleLbl="node1" presStyleIdx="2" presStyleCnt="3">
        <dgm:presLayoutVars>
          <dgm:bulletEnabled val="1"/>
        </dgm:presLayoutVars>
      </dgm:prSet>
      <dgm:spPr/>
    </dgm:pt>
  </dgm:ptLst>
  <dgm:cxnLst>
    <dgm:cxn modelId="{F247B11F-1DB7-43EA-B8A0-DB399DD894A7}" srcId="{C759A000-D433-41FD-9C6A-D2272610F282}" destId="{0D5B0EAE-234C-4E60-A1ED-6FB6F802C951}" srcOrd="1" destOrd="0" parTransId="{4F7311E7-43D2-4DC9-B7FB-50E697E36F08}" sibTransId="{5E60609F-A58A-4539-B04E-2A057A4E0130}"/>
    <dgm:cxn modelId="{E66CE06C-0927-334D-A2F3-C5FBC8A22C28}" type="presOf" srcId="{0D5B0EAE-234C-4E60-A1ED-6FB6F802C951}" destId="{DA9CDFC6-11D7-5043-8771-605EDC7CC442}" srcOrd="0" destOrd="0" presId="urn:microsoft.com/office/officeart/2005/8/layout/default"/>
    <dgm:cxn modelId="{9DF9F271-8A1F-7B41-94F9-685ABFA9414E}" type="presOf" srcId="{C759A000-D433-41FD-9C6A-D2272610F282}" destId="{3D220D25-42B4-1546-8625-7BD6956569B5}" srcOrd="0" destOrd="0" presId="urn:microsoft.com/office/officeart/2005/8/layout/default"/>
    <dgm:cxn modelId="{BA809685-8790-42AF-BCF8-8AB82AF8FDB1}" srcId="{C759A000-D433-41FD-9C6A-D2272610F282}" destId="{B947FBE3-BBA8-4A2E-8847-AC5B18D76C3C}" srcOrd="2" destOrd="0" parTransId="{3E200800-0860-40FD-86E7-541E77FAE7B9}" sibTransId="{0D0F1DFA-9CE1-474E-92E9-A6B842A380D4}"/>
    <dgm:cxn modelId="{2376BDAD-5953-794D-8B97-7C8F8B35C909}" type="presOf" srcId="{B947FBE3-BBA8-4A2E-8847-AC5B18D76C3C}" destId="{6D6EB099-6F04-B942-B6C7-857D5F7B4D2F}" srcOrd="0" destOrd="0" presId="urn:microsoft.com/office/officeart/2005/8/layout/default"/>
    <dgm:cxn modelId="{F4A8B1B6-B656-5F42-8AD4-5BC28A5245CB}" type="presOf" srcId="{CD08BECF-F407-4E95-8371-2F6F5E3B76F3}" destId="{B3DE1D8F-B31E-7146-9CCF-9DAC06CFA5BE}" srcOrd="0" destOrd="0" presId="urn:microsoft.com/office/officeart/2005/8/layout/default"/>
    <dgm:cxn modelId="{26895EF0-E275-4FDF-A94F-00B19A81E266}" srcId="{C759A000-D433-41FD-9C6A-D2272610F282}" destId="{CD08BECF-F407-4E95-8371-2F6F5E3B76F3}" srcOrd="0" destOrd="0" parTransId="{8D60D507-6894-436D-97C9-46F32D4243BB}" sibTransId="{BC73F135-3D20-4025-A909-B8576068FCB3}"/>
    <dgm:cxn modelId="{7E85A191-F82A-2B47-902D-4A79A7C47E05}" type="presParOf" srcId="{3D220D25-42B4-1546-8625-7BD6956569B5}" destId="{B3DE1D8F-B31E-7146-9CCF-9DAC06CFA5BE}" srcOrd="0" destOrd="0" presId="urn:microsoft.com/office/officeart/2005/8/layout/default"/>
    <dgm:cxn modelId="{EB1E8EBF-7198-EC4C-BABE-DA0338CA4298}" type="presParOf" srcId="{3D220D25-42B4-1546-8625-7BD6956569B5}" destId="{60B06873-10F6-614F-B0CE-42CB02536570}" srcOrd="1" destOrd="0" presId="urn:microsoft.com/office/officeart/2005/8/layout/default"/>
    <dgm:cxn modelId="{FE7A5D87-1813-7B42-8392-B568E5A865ED}" type="presParOf" srcId="{3D220D25-42B4-1546-8625-7BD6956569B5}" destId="{DA9CDFC6-11D7-5043-8771-605EDC7CC442}" srcOrd="2" destOrd="0" presId="urn:microsoft.com/office/officeart/2005/8/layout/default"/>
    <dgm:cxn modelId="{91989ABC-1516-A84F-8740-F3D9737AB81B}" type="presParOf" srcId="{3D220D25-42B4-1546-8625-7BD6956569B5}" destId="{6B545848-10C2-2D40-AFE2-938AC71AAFB3}" srcOrd="3" destOrd="0" presId="urn:microsoft.com/office/officeart/2005/8/layout/default"/>
    <dgm:cxn modelId="{28A79132-8632-4946-BA07-8407542AFE21}" type="presParOf" srcId="{3D220D25-42B4-1546-8625-7BD6956569B5}" destId="{6D6EB099-6F04-B942-B6C7-857D5F7B4D2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F96A66-4152-4B1C-A7EB-2CA37916B1B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5C463F9-3EC2-4B80-A808-C7987E1C9931}">
      <dgm:prSet/>
      <dgm:spPr/>
      <dgm:t>
        <a:bodyPr/>
        <a:lstStyle/>
        <a:p>
          <a:r>
            <a:rPr lang="en-US"/>
            <a:t>LLM'ler talimatları izlemek üzere eğitilmiştir.</a:t>
          </a:r>
        </a:p>
      </dgm:t>
    </dgm:pt>
    <dgm:pt modelId="{F7933A27-D81F-4A87-A73F-0F733813E353}" type="parTrans" cxnId="{7AEDE367-FE06-4423-9D68-9645744A8C99}">
      <dgm:prSet/>
      <dgm:spPr/>
      <dgm:t>
        <a:bodyPr/>
        <a:lstStyle/>
        <a:p>
          <a:endParaRPr lang="en-US"/>
        </a:p>
      </dgm:t>
    </dgm:pt>
    <dgm:pt modelId="{0DDA512C-77CE-4E57-8594-A35A88E88C85}" type="sibTrans" cxnId="{7AEDE367-FE06-4423-9D68-9645744A8C99}">
      <dgm:prSet/>
      <dgm:spPr/>
      <dgm:t>
        <a:bodyPr/>
        <a:lstStyle/>
        <a:p>
          <a:endParaRPr lang="en-US"/>
        </a:p>
      </dgm:t>
    </dgm:pt>
    <dgm:pt modelId="{FEEBD21C-7AEB-40F6-AF14-8F3FB5979773}">
      <dgm:prSet/>
      <dgm:spPr/>
      <dgm:t>
        <a:bodyPr/>
        <a:lstStyle/>
        <a:p>
          <a:r>
            <a:rPr lang="en-US"/>
            <a:t>Ancak mükemmel değillerdir: Prompt'unuz ne kadar netse, sonuç o kadar iyi olur.</a:t>
          </a:r>
        </a:p>
      </dgm:t>
    </dgm:pt>
    <dgm:pt modelId="{D172F53C-689F-470F-A62B-EB0EE32DD8D4}" type="parTrans" cxnId="{31B4EC7B-3A0C-43FA-AE87-7F712BF4E0E7}">
      <dgm:prSet/>
      <dgm:spPr/>
      <dgm:t>
        <a:bodyPr/>
        <a:lstStyle/>
        <a:p>
          <a:endParaRPr lang="en-US"/>
        </a:p>
      </dgm:t>
    </dgm:pt>
    <dgm:pt modelId="{CF4B8499-F455-4FA0-94CC-4F18DCEF4A28}" type="sibTrans" cxnId="{31B4EC7B-3A0C-43FA-AE87-7F712BF4E0E7}">
      <dgm:prSet/>
      <dgm:spPr/>
      <dgm:t>
        <a:bodyPr/>
        <a:lstStyle/>
        <a:p>
          <a:endParaRPr lang="en-US"/>
        </a:p>
      </dgm:t>
    </dgm:pt>
    <dgm:pt modelId="{7CA5FEF4-2D42-4BCD-9860-AE60DD59034A}">
      <dgm:prSet/>
      <dgm:spPr/>
      <dgm:t>
        <a:bodyPr/>
        <a:lstStyle/>
        <a:p>
          <a:r>
            <a:rPr lang="en-US"/>
            <a:t>Belirli teknikler, LLM'lerin çalışma prensiplerinden faydalanarak daha iyi sonuçlar almanızı sağlar.</a:t>
          </a:r>
        </a:p>
      </dgm:t>
    </dgm:pt>
    <dgm:pt modelId="{F6CACA1B-758C-4DB6-A4AD-368F870CF27B}" type="parTrans" cxnId="{5B0B0C25-036C-4F10-A2C3-0EA04FC2847E}">
      <dgm:prSet/>
      <dgm:spPr/>
      <dgm:t>
        <a:bodyPr/>
        <a:lstStyle/>
        <a:p>
          <a:endParaRPr lang="en-US"/>
        </a:p>
      </dgm:t>
    </dgm:pt>
    <dgm:pt modelId="{2F48CEE4-F5CC-4283-83A0-6F44C67E77FC}" type="sibTrans" cxnId="{5B0B0C25-036C-4F10-A2C3-0EA04FC2847E}">
      <dgm:prSet/>
      <dgm:spPr/>
      <dgm:t>
        <a:bodyPr/>
        <a:lstStyle/>
        <a:p>
          <a:endParaRPr lang="en-US"/>
        </a:p>
      </dgm:t>
    </dgm:pt>
    <dgm:pt modelId="{31FC2883-12D5-FE4F-AFE3-15B3C2FC2BBF}" type="pres">
      <dgm:prSet presAssocID="{B0F96A66-4152-4B1C-A7EB-2CA37916B1B8}" presName="linear" presStyleCnt="0">
        <dgm:presLayoutVars>
          <dgm:animLvl val="lvl"/>
          <dgm:resizeHandles val="exact"/>
        </dgm:presLayoutVars>
      </dgm:prSet>
      <dgm:spPr/>
    </dgm:pt>
    <dgm:pt modelId="{CDABD349-3092-0D4F-9962-4DF9269A7EED}" type="pres">
      <dgm:prSet presAssocID="{95C463F9-3EC2-4B80-A808-C7987E1C993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1F15A94-B764-574C-8A9B-BEDEAAA29861}" type="pres">
      <dgm:prSet presAssocID="{0DDA512C-77CE-4E57-8594-A35A88E88C85}" presName="spacer" presStyleCnt="0"/>
      <dgm:spPr/>
    </dgm:pt>
    <dgm:pt modelId="{DB195B21-26AE-D148-B008-79A5A023EE8F}" type="pres">
      <dgm:prSet presAssocID="{FEEBD21C-7AEB-40F6-AF14-8F3FB597977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B61966C-1309-3047-9406-25B9A6EB5290}" type="pres">
      <dgm:prSet presAssocID="{CF4B8499-F455-4FA0-94CC-4F18DCEF4A28}" presName="spacer" presStyleCnt="0"/>
      <dgm:spPr/>
    </dgm:pt>
    <dgm:pt modelId="{EDBCE9BC-1E0D-F64E-9B43-7144A23015E9}" type="pres">
      <dgm:prSet presAssocID="{7CA5FEF4-2D42-4BCD-9860-AE60DD59034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0078423-5A45-494D-84E7-DA9C1D1660DD}" type="presOf" srcId="{FEEBD21C-7AEB-40F6-AF14-8F3FB5979773}" destId="{DB195B21-26AE-D148-B008-79A5A023EE8F}" srcOrd="0" destOrd="0" presId="urn:microsoft.com/office/officeart/2005/8/layout/vList2"/>
    <dgm:cxn modelId="{5B0B0C25-036C-4F10-A2C3-0EA04FC2847E}" srcId="{B0F96A66-4152-4B1C-A7EB-2CA37916B1B8}" destId="{7CA5FEF4-2D42-4BCD-9860-AE60DD59034A}" srcOrd="2" destOrd="0" parTransId="{F6CACA1B-758C-4DB6-A4AD-368F870CF27B}" sibTransId="{2F48CEE4-F5CC-4283-83A0-6F44C67E77FC}"/>
    <dgm:cxn modelId="{10B21950-A4B1-074B-B268-2F83E5BCF9C9}" type="presOf" srcId="{7CA5FEF4-2D42-4BCD-9860-AE60DD59034A}" destId="{EDBCE9BC-1E0D-F64E-9B43-7144A23015E9}" srcOrd="0" destOrd="0" presId="urn:microsoft.com/office/officeart/2005/8/layout/vList2"/>
    <dgm:cxn modelId="{7AEDE367-FE06-4423-9D68-9645744A8C99}" srcId="{B0F96A66-4152-4B1C-A7EB-2CA37916B1B8}" destId="{95C463F9-3EC2-4B80-A808-C7987E1C9931}" srcOrd="0" destOrd="0" parTransId="{F7933A27-D81F-4A87-A73F-0F733813E353}" sibTransId="{0DDA512C-77CE-4E57-8594-A35A88E88C85}"/>
    <dgm:cxn modelId="{31B4EC7B-3A0C-43FA-AE87-7F712BF4E0E7}" srcId="{B0F96A66-4152-4B1C-A7EB-2CA37916B1B8}" destId="{FEEBD21C-7AEB-40F6-AF14-8F3FB5979773}" srcOrd="1" destOrd="0" parTransId="{D172F53C-689F-470F-A62B-EB0EE32DD8D4}" sibTransId="{CF4B8499-F455-4FA0-94CC-4F18DCEF4A28}"/>
    <dgm:cxn modelId="{ED53CB87-8D33-AB46-BB4E-435CCCE23BBC}" type="presOf" srcId="{95C463F9-3EC2-4B80-A808-C7987E1C9931}" destId="{CDABD349-3092-0D4F-9962-4DF9269A7EED}" srcOrd="0" destOrd="0" presId="urn:microsoft.com/office/officeart/2005/8/layout/vList2"/>
    <dgm:cxn modelId="{E7C85DE9-1F81-384F-95DC-55BDBFF78BE3}" type="presOf" srcId="{B0F96A66-4152-4B1C-A7EB-2CA37916B1B8}" destId="{31FC2883-12D5-FE4F-AFE3-15B3C2FC2BBF}" srcOrd="0" destOrd="0" presId="urn:microsoft.com/office/officeart/2005/8/layout/vList2"/>
    <dgm:cxn modelId="{21D692BB-5FD7-AB4C-9340-D767A8565D24}" type="presParOf" srcId="{31FC2883-12D5-FE4F-AFE3-15B3C2FC2BBF}" destId="{CDABD349-3092-0D4F-9962-4DF9269A7EED}" srcOrd="0" destOrd="0" presId="urn:microsoft.com/office/officeart/2005/8/layout/vList2"/>
    <dgm:cxn modelId="{34CA3053-CCB1-5045-AE8C-421A905A5C0E}" type="presParOf" srcId="{31FC2883-12D5-FE4F-AFE3-15B3C2FC2BBF}" destId="{61F15A94-B764-574C-8A9B-BEDEAAA29861}" srcOrd="1" destOrd="0" presId="urn:microsoft.com/office/officeart/2005/8/layout/vList2"/>
    <dgm:cxn modelId="{46ACD3A0-8FCC-E94E-BB62-30416B1B0668}" type="presParOf" srcId="{31FC2883-12D5-FE4F-AFE3-15B3C2FC2BBF}" destId="{DB195B21-26AE-D148-B008-79A5A023EE8F}" srcOrd="2" destOrd="0" presId="urn:microsoft.com/office/officeart/2005/8/layout/vList2"/>
    <dgm:cxn modelId="{E8316AAF-574F-A240-8035-2C277384BBDC}" type="presParOf" srcId="{31FC2883-12D5-FE4F-AFE3-15B3C2FC2BBF}" destId="{DB61966C-1309-3047-9406-25B9A6EB5290}" srcOrd="3" destOrd="0" presId="urn:microsoft.com/office/officeart/2005/8/layout/vList2"/>
    <dgm:cxn modelId="{24398791-ADAF-8B40-A741-31F10A85F1E7}" type="presParOf" srcId="{31FC2883-12D5-FE4F-AFE3-15B3C2FC2BBF}" destId="{EDBCE9BC-1E0D-F64E-9B43-7144A23015E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EE1601-6B1B-4C0C-B51F-CD60C78F76A2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C886A2E-CD89-49CB-9B3D-74E3094F7E5D}">
      <dgm:prSet/>
      <dgm:spPr/>
      <dgm:t>
        <a:bodyPr/>
        <a:lstStyle/>
        <a:p>
          <a:r>
            <a:rPr lang="en-US"/>
            <a:t>**Tanım:** Modele sadece görev tanımını ve başlangıç metnini verirsiniz. "Örnek Yoktur".</a:t>
          </a:r>
        </a:p>
      </dgm:t>
    </dgm:pt>
    <dgm:pt modelId="{FBF34BA8-210F-4919-A1B7-F2C12D0C005E}" type="parTrans" cxnId="{1EFF9C32-8D5F-4192-9561-1A8DBFFF6287}">
      <dgm:prSet/>
      <dgm:spPr/>
      <dgm:t>
        <a:bodyPr/>
        <a:lstStyle/>
        <a:p>
          <a:endParaRPr lang="en-US"/>
        </a:p>
      </dgm:t>
    </dgm:pt>
    <dgm:pt modelId="{E2BC04CE-CC56-4276-B5F7-073B6A09F624}" type="sibTrans" cxnId="{1EFF9C32-8D5F-4192-9561-1A8DBFFF6287}">
      <dgm:prSet/>
      <dgm:spPr/>
      <dgm:t>
        <a:bodyPr/>
        <a:lstStyle/>
        <a:p>
          <a:endParaRPr lang="en-US"/>
        </a:p>
      </dgm:t>
    </dgm:pt>
    <dgm:pt modelId="{621E440A-0354-4234-858E-0168A428DA99}">
      <dgm:prSet/>
      <dgm:spPr/>
      <dgm:t>
        <a:bodyPr/>
        <a:lstStyle/>
        <a:p>
          <a:r>
            <a:rPr lang="en-US"/>
            <a:t>**Kullanım:** Soru sorma, hikaye başlatma, basit talimatlar.</a:t>
          </a:r>
        </a:p>
      </dgm:t>
    </dgm:pt>
    <dgm:pt modelId="{5BF1FD50-5FF3-4F8D-AB56-99264EC9D92E}" type="parTrans" cxnId="{D888FE19-038A-4350-9069-90E2E5F568CF}">
      <dgm:prSet/>
      <dgm:spPr/>
      <dgm:t>
        <a:bodyPr/>
        <a:lstStyle/>
        <a:p>
          <a:endParaRPr lang="en-US"/>
        </a:p>
      </dgm:t>
    </dgm:pt>
    <dgm:pt modelId="{9140B9D1-185D-4A34-A5D0-8BA18002A3B4}" type="sibTrans" cxnId="{D888FE19-038A-4350-9069-90E2E5F568CF}">
      <dgm:prSet/>
      <dgm:spPr/>
      <dgm:t>
        <a:bodyPr/>
        <a:lstStyle/>
        <a:p>
          <a:endParaRPr lang="en-US"/>
        </a:p>
      </dgm:t>
    </dgm:pt>
    <dgm:pt modelId="{373306D9-3B9A-417E-9CC4-00D204D62A84}">
      <dgm:prSet/>
      <dgm:spPr/>
      <dgm:t>
        <a:bodyPr/>
        <a:lstStyle/>
        <a:p>
          <a:r>
            <a:rPr lang="en-US"/>
            <a:t>**Örnek (Film Yorumu Sınıflandırma):**</a:t>
          </a:r>
        </a:p>
      </dgm:t>
    </dgm:pt>
    <dgm:pt modelId="{881C4E51-3830-4B8E-A541-74924BBD69C2}" type="parTrans" cxnId="{3F9C5C80-151E-4494-8F25-DDF101ECF874}">
      <dgm:prSet/>
      <dgm:spPr/>
      <dgm:t>
        <a:bodyPr/>
        <a:lstStyle/>
        <a:p>
          <a:endParaRPr lang="en-US"/>
        </a:p>
      </dgm:t>
    </dgm:pt>
    <dgm:pt modelId="{51C82C27-7A24-4A29-86FA-31E09B4FC910}" type="sibTrans" cxnId="{3F9C5C80-151E-4494-8F25-DDF101ECF874}">
      <dgm:prSet/>
      <dgm:spPr/>
      <dgm:t>
        <a:bodyPr/>
        <a:lstStyle/>
        <a:p>
          <a:endParaRPr lang="en-US"/>
        </a:p>
      </dgm:t>
    </dgm:pt>
    <dgm:pt modelId="{760045DF-50B4-674E-A5ED-C5E474541B6D}" type="pres">
      <dgm:prSet presAssocID="{B6EE1601-6B1B-4C0C-B51F-CD60C78F76A2}" presName="diagram" presStyleCnt="0">
        <dgm:presLayoutVars>
          <dgm:dir/>
          <dgm:resizeHandles val="exact"/>
        </dgm:presLayoutVars>
      </dgm:prSet>
      <dgm:spPr/>
    </dgm:pt>
    <dgm:pt modelId="{8D9B4863-A20A-D745-86F3-F9B8C6E84748}" type="pres">
      <dgm:prSet presAssocID="{BC886A2E-CD89-49CB-9B3D-74E3094F7E5D}" presName="node" presStyleLbl="node1" presStyleIdx="0" presStyleCnt="3">
        <dgm:presLayoutVars>
          <dgm:bulletEnabled val="1"/>
        </dgm:presLayoutVars>
      </dgm:prSet>
      <dgm:spPr/>
    </dgm:pt>
    <dgm:pt modelId="{4B662359-37A2-5A47-8423-926B07460937}" type="pres">
      <dgm:prSet presAssocID="{E2BC04CE-CC56-4276-B5F7-073B6A09F624}" presName="sibTrans" presStyleCnt="0"/>
      <dgm:spPr/>
    </dgm:pt>
    <dgm:pt modelId="{C7FF5001-FAE8-C94D-A076-3FF1D0E801C5}" type="pres">
      <dgm:prSet presAssocID="{621E440A-0354-4234-858E-0168A428DA99}" presName="node" presStyleLbl="node1" presStyleIdx="1" presStyleCnt="3">
        <dgm:presLayoutVars>
          <dgm:bulletEnabled val="1"/>
        </dgm:presLayoutVars>
      </dgm:prSet>
      <dgm:spPr/>
    </dgm:pt>
    <dgm:pt modelId="{B9F5C3E3-CF0F-1443-964E-505D91F94F5B}" type="pres">
      <dgm:prSet presAssocID="{9140B9D1-185D-4A34-A5D0-8BA18002A3B4}" presName="sibTrans" presStyleCnt="0"/>
      <dgm:spPr/>
    </dgm:pt>
    <dgm:pt modelId="{C1CFAC6C-7E82-9E43-B677-17D702FA0A8F}" type="pres">
      <dgm:prSet presAssocID="{373306D9-3B9A-417E-9CC4-00D204D62A84}" presName="node" presStyleLbl="node1" presStyleIdx="2" presStyleCnt="3">
        <dgm:presLayoutVars>
          <dgm:bulletEnabled val="1"/>
        </dgm:presLayoutVars>
      </dgm:prSet>
      <dgm:spPr/>
    </dgm:pt>
  </dgm:ptLst>
  <dgm:cxnLst>
    <dgm:cxn modelId="{1E495E03-989E-2E4D-B814-2722F5E4230C}" type="presOf" srcId="{B6EE1601-6B1B-4C0C-B51F-CD60C78F76A2}" destId="{760045DF-50B4-674E-A5ED-C5E474541B6D}" srcOrd="0" destOrd="0" presId="urn:microsoft.com/office/officeart/2005/8/layout/default"/>
    <dgm:cxn modelId="{D888FE19-038A-4350-9069-90E2E5F568CF}" srcId="{B6EE1601-6B1B-4C0C-B51F-CD60C78F76A2}" destId="{621E440A-0354-4234-858E-0168A428DA99}" srcOrd="1" destOrd="0" parTransId="{5BF1FD50-5FF3-4F8D-AB56-99264EC9D92E}" sibTransId="{9140B9D1-185D-4A34-A5D0-8BA18002A3B4}"/>
    <dgm:cxn modelId="{16AE7D1C-C45F-F04C-B219-016235134C23}" type="presOf" srcId="{BC886A2E-CD89-49CB-9B3D-74E3094F7E5D}" destId="{8D9B4863-A20A-D745-86F3-F9B8C6E84748}" srcOrd="0" destOrd="0" presId="urn:microsoft.com/office/officeart/2005/8/layout/default"/>
    <dgm:cxn modelId="{1EFF9C32-8D5F-4192-9561-1A8DBFFF6287}" srcId="{B6EE1601-6B1B-4C0C-B51F-CD60C78F76A2}" destId="{BC886A2E-CD89-49CB-9B3D-74E3094F7E5D}" srcOrd="0" destOrd="0" parTransId="{FBF34BA8-210F-4919-A1B7-F2C12D0C005E}" sibTransId="{E2BC04CE-CC56-4276-B5F7-073B6A09F624}"/>
    <dgm:cxn modelId="{A3F9A85A-2F1C-DD42-B5FC-F718877292BB}" type="presOf" srcId="{621E440A-0354-4234-858E-0168A428DA99}" destId="{C7FF5001-FAE8-C94D-A076-3FF1D0E801C5}" srcOrd="0" destOrd="0" presId="urn:microsoft.com/office/officeart/2005/8/layout/default"/>
    <dgm:cxn modelId="{3F9C5C80-151E-4494-8F25-DDF101ECF874}" srcId="{B6EE1601-6B1B-4C0C-B51F-CD60C78F76A2}" destId="{373306D9-3B9A-417E-9CC4-00D204D62A84}" srcOrd="2" destOrd="0" parTransId="{881C4E51-3830-4B8E-A541-74924BBD69C2}" sibTransId="{51C82C27-7A24-4A29-86FA-31E09B4FC910}"/>
    <dgm:cxn modelId="{81142CFE-5719-C942-96B6-541C0C14A928}" type="presOf" srcId="{373306D9-3B9A-417E-9CC4-00D204D62A84}" destId="{C1CFAC6C-7E82-9E43-B677-17D702FA0A8F}" srcOrd="0" destOrd="0" presId="urn:microsoft.com/office/officeart/2005/8/layout/default"/>
    <dgm:cxn modelId="{2DD9ACE1-2B0C-9240-8A1C-A53B905A6885}" type="presParOf" srcId="{760045DF-50B4-674E-A5ED-C5E474541B6D}" destId="{8D9B4863-A20A-D745-86F3-F9B8C6E84748}" srcOrd="0" destOrd="0" presId="urn:microsoft.com/office/officeart/2005/8/layout/default"/>
    <dgm:cxn modelId="{925835E3-6B69-8F4D-A156-4924934FDC3B}" type="presParOf" srcId="{760045DF-50B4-674E-A5ED-C5E474541B6D}" destId="{4B662359-37A2-5A47-8423-926B07460937}" srcOrd="1" destOrd="0" presId="urn:microsoft.com/office/officeart/2005/8/layout/default"/>
    <dgm:cxn modelId="{8A20FD0D-717A-F549-83A8-63CD14F0CD57}" type="presParOf" srcId="{760045DF-50B4-674E-A5ED-C5E474541B6D}" destId="{C7FF5001-FAE8-C94D-A076-3FF1D0E801C5}" srcOrd="2" destOrd="0" presId="urn:microsoft.com/office/officeart/2005/8/layout/default"/>
    <dgm:cxn modelId="{8FEE71D4-C7E9-B04A-8940-84374A0F64D7}" type="presParOf" srcId="{760045DF-50B4-674E-A5ED-C5E474541B6D}" destId="{B9F5C3E3-CF0F-1443-964E-505D91F94F5B}" srcOrd="3" destOrd="0" presId="urn:microsoft.com/office/officeart/2005/8/layout/default"/>
    <dgm:cxn modelId="{4ED43791-E9E7-4948-97BB-C7A3339C2432}" type="presParOf" srcId="{760045DF-50B4-674E-A5ED-C5E474541B6D}" destId="{C1CFAC6C-7E82-9E43-B677-17D702FA0A8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608A2CD-DBF1-4A23-A969-331D70D6D1D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DE6279C-DAD0-491A-B6EB-A2B800BE8D15}">
      <dgm:prSet/>
      <dgm:spPr/>
      <dgm:t>
        <a:bodyPr/>
        <a:lstStyle/>
        <a:p>
          <a:r>
            <a:rPr lang="en-US"/>
            <a:t>**Tanım:** Modele, görevi nasıl tamamlayacağına dair *tek bir örnek* sunarsınız.</a:t>
          </a:r>
        </a:p>
      </dgm:t>
    </dgm:pt>
    <dgm:pt modelId="{02C9779E-7FE2-4ED5-9B41-DC8853F14ADB}" type="parTrans" cxnId="{28F4CC72-AAA7-4977-9731-E255FF94F622}">
      <dgm:prSet/>
      <dgm:spPr/>
      <dgm:t>
        <a:bodyPr/>
        <a:lstStyle/>
        <a:p>
          <a:endParaRPr lang="en-US"/>
        </a:p>
      </dgm:t>
    </dgm:pt>
    <dgm:pt modelId="{8885444A-A2C6-467C-9D8C-D2B3F618A437}" type="sibTrans" cxnId="{28F4CC72-AAA7-4977-9731-E255FF94F622}">
      <dgm:prSet/>
      <dgm:spPr/>
      <dgm:t>
        <a:bodyPr/>
        <a:lstStyle/>
        <a:p>
          <a:endParaRPr lang="en-US"/>
        </a:p>
      </dgm:t>
    </dgm:pt>
    <dgm:pt modelId="{4E1F0780-806C-46F3-8095-73B49C456D36}">
      <dgm:prSet/>
      <dgm:spPr/>
      <dgm:t>
        <a:bodyPr/>
        <a:lstStyle/>
        <a:p>
          <a:r>
            <a:rPr lang="en-US"/>
            <a:t>**Amaç:** Modelin istenen çıktı formatını veya stilini taklit etmesine yardımcı olmak.</a:t>
          </a:r>
        </a:p>
      </dgm:t>
    </dgm:pt>
    <dgm:pt modelId="{C8EE1662-EF36-44ED-AD8B-4BA5EB73118F}" type="parTrans" cxnId="{0321B2FE-34D0-4611-89EF-5CBB55D6B29C}">
      <dgm:prSet/>
      <dgm:spPr/>
      <dgm:t>
        <a:bodyPr/>
        <a:lstStyle/>
        <a:p>
          <a:endParaRPr lang="en-US"/>
        </a:p>
      </dgm:t>
    </dgm:pt>
    <dgm:pt modelId="{54FF90A4-44C3-44E8-BB73-BA7053488692}" type="sibTrans" cxnId="{0321B2FE-34D0-4611-89EF-5CBB55D6B29C}">
      <dgm:prSet/>
      <dgm:spPr/>
      <dgm:t>
        <a:bodyPr/>
        <a:lstStyle/>
        <a:p>
          <a:endParaRPr lang="en-US"/>
        </a:p>
      </dgm:t>
    </dgm:pt>
    <dgm:pt modelId="{E7D31405-4023-44DD-A38E-5F53CA03E9EC}">
      <dgm:prSet/>
      <dgm:spPr/>
      <dgm:t>
        <a:bodyPr/>
        <a:lstStyle/>
        <a:p>
          <a:r>
            <a:rPr lang="en-US"/>
            <a:t>Sıfır atış işe yaramadığında iyi bir alternatiftir.</a:t>
          </a:r>
        </a:p>
      </dgm:t>
    </dgm:pt>
    <dgm:pt modelId="{6217069A-CDDC-4187-A9AD-C1BB4B5CAFDF}" type="parTrans" cxnId="{8CDFDCD2-4EC1-4F9B-84D9-364C5E978928}">
      <dgm:prSet/>
      <dgm:spPr/>
      <dgm:t>
        <a:bodyPr/>
        <a:lstStyle/>
        <a:p>
          <a:endParaRPr lang="en-US"/>
        </a:p>
      </dgm:t>
    </dgm:pt>
    <dgm:pt modelId="{2BBC4F71-DEE2-43C5-8D22-56092B61CC13}" type="sibTrans" cxnId="{8CDFDCD2-4EC1-4F9B-84D9-364C5E978928}">
      <dgm:prSet/>
      <dgm:spPr/>
      <dgm:t>
        <a:bodyPr/>
        <a:lstStyle/>
        <a:p>
          <a:endParaRPr lang="en-US"/>
        </a:p>
      </dgm:t>
    </dgm:pt>
    <dgm:pt modelId="{6A30D9A6-461B-43EF-AA00-780C43C6C4C1}" type="pres">
      <dgm:prSet presAssocID="{7608A2CD-DBF1-4A23-A969-331D70D6D1D7}" presName="root" presStyleCnt="0">
        <dgm:presLayoutVars>
          <dgm:dir/>
          <dgm:resizeHandles val="exact"/>
        </dgm:presLayoutVars>
      </dgm:prSet>
      <dgm:spPr/>
    </dgm:pt>
    <dgm:pt modelId="{8AA7729E-C9DE-40B5-977F-FE1D719C979C}" type="pres">
      <dgm:prSet presAssocID="{1DE6279C-DAD0-491A-B6EB-A2B800BE8D15}" presName="compNode" presStyleCnt="0"/>
      <dgm:spPr/>
    </dgm:pt>
    <dgm:pt modelId="{8E812A33-2955-49E5-AC5A-7F860FC9DD59}" type="pres">
      <dgm:prSet presAssocID="{1DE6279C-DAD0-491A-B6EB-A2B800BE8D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Şef"/>
        </a:ext>
      </dgm:extLst>
    </dgm:pt>
    <dgm:pt modelId="{CAE4F93A-C294-48E3-ACEF-811621B698B8}" type="pres">
      <dgm:prSet presAssocID="{1DE6279C-DAD0-491A-B6EB-A2B800BE8D15}" presName="spaceRect" presStyleCnt="0"/>
      <dgm:spPr/>
    </dgm:pt>
    <dgm:pt modelId="{81A2654F-5424-45EF-AB40-EAFBC16F3CFC}" type="pres">
      <dgm:prSet presAssocID="{1DE6279C-DAD0-491A-B6EB-A2B800BE8D15}" presName="textRect" presStyleLbl="revTx" presStyleIdx="0" presStyleCnt="3">
        <dgm:presLayoutVars>
          <dgm:chMax val="1"/>
          <dgm:chPref val="1"/>
        </dgm:presLayoutVars>
      </dgm:prSet>
      <dgm:spPr/>
    </dgm:pt>
    <dgm:pt modelId="{5BF824DB-BA27-4BDD-A5A3-91656EDF4F44}" type="pres">
      <dgm:prSet presAssocID="{8885444A-A2C6-467C-9D8C-D2B3F618A437}" presName="sibTrans" presStyleCnt="0"/>
      <dgm:spPr/>
    </dgm:pt>
    <dgm:pt modelId="{A460451D-129A-4A7A-9FAB-71825320ECCB}" type="pres">
      <dgm:prSet presAssocID="{4E1F0780-806C-46F3-8095-73B49C456D36}" presName="compNode" presStyleCnt="0"/>
      <dgm:spPr/>
    </dgm:pt>
    <dgm:pt modelId="{4BFDC7F3-190B-4D93-8FE9-65D8E8EBF205}" type="pres">
      <dgm:prSet presAssocID="{4E1F0780-806C-46F3-8095-73B49C456D3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def"/>
        </a:ext>
      </dgm:extLst>
    </dgm:pt>
    <dgm:pt modelId="{7B9CD7CD-8486-4933-96EC-E72D029AA77E}" type="pres">
      <dgm:prSet presAssocID="{4E1F0780-806C-46F3-8095-73B49C456D36}" presName="spaceRect" presStyleCnt="0"/>
      <dgm:spPr/>
    </dgm:pt>
    <dgm:pt modelId="{9FE1FC53-E962-4C61-AC85-042414053FF1}" type="pres">
      <dgm:prSet presAssocID="{4E1F0780-806C-46F3-8095-73B49C456D36}" presName="textRect" presStyleLbl="revTx" presStyleIdx="1" presStyleCnt="3">
        <dgm:presLayoutVars>
          <dgm:chMax val="1"/>
          <dgm:chPref val="1"/>
        </dgm:presLayoutVars>
      </dgm:prSet>
      <dgm:spPr/>
    </dgm:pt>
    <dgm:pt modelId="{A7117595-671F-4197-A9AF-A8F65DDCE4E8}" type="pres">
      <dgm:prSet presAssocID="{54FF90A4-44C3-44E8-BB73-BA7053488692}" presName="sibTrans" presStyleCnt="0"/>
      <dgm:spPr/>
    </dgm:pt>
    <dgm:pt modelId="{7CBF143F-6994-4F37-8FC4-FA0AF083448D}" type="pres">
      <dgm:prSet presAssocID="{E7D31405-4023-44DD-A38E-5F53CA03E9EC}" presName="compNode" presStyleCnt="0"/>
      <dgm:spPr/>
    </dgm:pt>
    <dgm:pt modelId="{1C671666-4CCE-41B6-9C69-A7BAFC908F28}" type="pres">
      <dgm:prSet presAssocID="{E7D31405-4023-44DD-A38E-5F53CA03E9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amera"/>
        </a:ext>
      </dgm:extLst>
    </dgm:pt>
    <dgm:pt modelId="{12AC4F62-1077-4725-8E02-14EC498A7582}" type="pres">
      <dgm:prSet presAssocID="{E7D31405-4023-44DD-A38E-5F53CA03E9EC}" presName="spaceRect" presStyleCnt="0"/>
      <dgm:spPr/>
    </dgm:pt>
    <dgm:pt modelId="{CE816573-44ED-4083-953E-02012B766516}" type="pres">
      <dgm:prSet presAssocID="{E7D31405-4023-44DD-A38E-5F53CA03E9E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72BE838-B0CF-496A-8755-02A8911671A9}" type="presOf" srcId="{4E1F0780-806C-46F3-8095-73B49C456D36}" destId="{9FE1FC53-E962-4C61-AC85-042414053FF1}" srcOrd="0" destOrd="0" presId="urn:microsoft.com/office/officeart/2018/2/layout/IconLabelList"/>
    <dgm:cxn modelId="{28F4CC72-AAA7-4977-9731-E255FF94F622}" srcId="{7608A2CD-DBF1-4A23-A969-331D70D6D1D7}" destId="{1DE6279C-DAD0-491A-B6EB-A2B800BE8D15}" srcOrd="0" destOrd="0" parTransId="{02C9779E-7FE2-4ED5-9B41-DC8853F14ADB}" sibTransId="{8885444A-A2C6-467C-9D8C-D2B3F618A437}"/>
    <dgm:cxn modelId="{8CDFDCD2-4EC1-4F9B-84D9-364C5E978928}" srcId="{7608A2CD-DBF1-4A23-A969-331D70D6D1D7}" destId="{E7D31405-4023-44DD-A38E-5F53CA03E9EC}" srcOrd="2" destOrd="0" parTransId="{6217069A-CDDC-4187-A9AD-C1BB4B5CAFDF}" sibTransId="{2BBC4F71-DEE2-43C5-8D22-56092B61CC13}"/>
    <dgm:cxn modelId="{ED6EE9DF-0BF8-431E-94F0-073D80C064FD}" type="presOf" srcId="{1DE6279C-DAD0-491A-B6EB-A2B800BE8D15}" destId="{81A2654F-5424-45EF-AB40-EAFBC16F3CFC}" srcOrd="0" destOrd="0" presId="urn:microsoft.com/office/officeart/2018/2/layout/IconLabelList"/>
    <dgm:cxn modelId="{01CF3BEE-42F2-4D99-9C1F-C1828D26D31F}" type="presOf" srcId="{E7D31405-4023-44DD-A38E-5F53CA03E9EC}" destId="{CE816573-44ED-4083-953E-02012B766516}" srcOrd="0" destOrd="0" presId="urn:microsoft.com/office/officeart/2018/2/layout/IconLabelList"/>
    <dgm:cxn modelId="{44E282F9-AEF3-42CA-90E5-AF06FB5B74DB}" type="presOf" srcId="{7608A2CD-DBF1-4A23-A969-331D70D6D1D7}" destId="{6A30D9A6-461B-43EF-AA00-780C43C6C4C1}" srcOrd="0" destOrd="0" presId="urn:microsoft.com/office/officeart/2018/2/layout/IconLabelList"/>
    <dgm:cxn modelId="{0321B2FE-34D0-4611-89EF-5CBB55D6B29C}" srcId="{7608A2CD-DBF1-4A23-A969-331D70D6D1D7}" destId="{4E1F0780-806C-46F3-8095-73B49C456D36}" srcOrd="1" destOrd="0" parTransId="{C8EE1662-EF36-44ED-AD8B-4BA5EB73118F}" sibTransId="{54FF90A4-44C3-44E8-BB73-BA7053488692}"/>
    <dgm:cxn modelId="{B794C5B6-9262-48DD-B0B3-F4D1C55EBC45}" type="presParOf" srcId="{6A30D9A6-461B-43EF-AA00-780C43C6C4C1}" destId="{8AA7729E-C9DE-40B5-977F-FE1D719C979C}" srcOrd="0" destOrd="0" presId="urn:microsoft.com/office/officeart/2018/2/layout/IconLabelList"/>
    <dgm:cxn modelId="{840B89B0-1A7D-414C-820B-FE9322BEA7B0}" type="presParOf" srcId="{8AA7729E-C9DE-40B5-977F-FE1D719C979C}" destId="{8E812A33-2955-49E5-AC5A-7F860FC9DD59}" srcOrd="0" destOrd="0" presId="urn:microsoft.com/office/officeart/2018/2/layout/IconLabelList"/>
    <dgm:cxn modelId="{5FEF3692-9B59-4E63-9428-B2FCB0131A16}" type="presParOf" srcId="{8AA7729E-C9DE-40B5-977F-FE1D719C979C}" destId="{CAE4F93A-C294-48E3-ACEF-811621B698B8}" srcOrd="1" destOrd="0" presId="urn:microsoft.com/office/officeart/2018/2/layout/IconLabelList"/>
    <dgm:cxn modelId="{0F562625-7A9B-4D3D-84C3-C3AA9DC113D2}" type="presParOf" srcId="{8AA7729E-C9DE-40B5-977F-FE1D719C979C}" destId="{81A2654F-5424-45EF-AB40-EAFBC16F3CFC}" srcOrd="2" destOrd="0" presId="urn:microsoft.com/office/officeart/2018/2/layout/IconLabelList"/>
    <dgm:cxn modelId="{047C2102-06B5-4EB2-8572-B5157D98C37C}" type="presParOf" srcId="{6A30D9A6-461B-43EF-AA00-780C43C6C4C1}" destId="{5BF824DB-BA27-4BDD-A5A3-91656EDF4F44}" srcOrd="1" destOrd="0" presId="urn:microsoft.com/office/officeart/2018/2/layout/IconLabelList"/>
    <dgm:cxn modelId="{AF4A91E9-A465-4207-8647-722BC8564621}" type="presParOf" srcId="{6A30D9A6-461B-43EF-AA00-780C43C6C4C1}" destId="{A460451D-129A-4A7A-9FAB-71825320ECCB}" srcOrd="2" destOrd="0" presId="urn:microsoft.com/office/officeart/2018/2/layout/IconLabelList"/>
    <dgm:cxn modelId="{F7446C29-20CC-404F-B907-FC18B185771D}" type="presParOf" srcId="{A460451D-129A-4A7A-9FAB-71825320ECCB}" destId="{4BFDC7F3-190B-4D93-8FE9-65D8E8EBF205}" srcOrd="0" destOrd="0" presId="urn:microsoft.com/office/officeart/2018/2/layout/IconLabelList"/>
    <dgm:cxn modelId="{92AB1285-D0E5-4950-B523-A2131F747C8C}" type="presParOf" srcId="{A460451D-129A-4A7A-9FAB-71825320ECCB}" destId="{7B9CD7CD-8486-4933-96EC-E72D029AA77E}" srcOrd="1" destOrd="0" presId="urn:microsoft.com/office/officeart/2018/2/layout/IconLabelList"/>
    <dgm:cxn modelId="{F8CA098D-0F84-4606-82D1-2CE1AF889BAE}" type="presParOf" srcId="{A460451D-129A-4A7A-9FAB-71825320ECCB}" destId="{9FE1FC53-E962-4C61-AC85-042414053FF1}" srcOrd="2" destOrd="0" presId="urn:microsoft.com/office/officeart/2018/2/layout/IconLabelList"/>
    <dgm:cxn modelId="{0BBCA6C1-C906-496C-A39C-130FCEEE83F8}" type="presParOf" srcId="{6A30D9A6-461B-43EF-AA00-780C43C6C4C1}" destId="{A7117595-671F-4197-A9AF-A8F65DDCE4E8}" srcOrd="3" destOrd="0" presId="urn:microsoft.com/office/officeart/2018/2/layout/IconLabelList"/>
    <dgm:cxn modelId="{D3D74C40-CF05-440C-B3D1-8CE10506B5AD}" type="presParOf" srcId="{6A30D9A6-461B-43EF-AA00-780C43C6C4C1}" destId="{7CBF143F-6994-4F37-8FC4-FA0AF083448D}" srcOrd="4" destOrd="0" presId="urn:microsoft.com/office/officeart/2018/2/layout/IconLabelList"/>
    <dgm:cxn modelId="{71620484-0968-490D-9902-527854BE0DC5}" type="presParOf" srcId="{7CBF143F-6994-4F37-8FC4-FA0AF083448D}" destId="{1C671666-4CCE-41B6-9C69-A7BAFC908F28}" srcOrd="0" destOrd="0" presId="urn:microsoft.com/office/officeart/2018/2/layout/IconLabelList"/>
    <dgm:cxn modelId="{EFE263E0-5FCA-43AC-BFF0-BD27FAFA4073}" type="presParOf" srcId="{7CBF143F-6994-4F37-8FC4-FA0AF083448D}" destId="{12AC4F62-1077-4725-8E02-14EC498A7582}" srcOrd="1" destOrd="0" presId="urn:microsoft.com/office/officeart/2018/2/layout/IconLabelList"/>
    <dgm:cxn modelId="{35DF6B9F-64E2-4609-BD0C-58DBAD8481B7}" type="presParOf" srcId="{7CBF143F-6994-4F37-8FC4-FA0AF083448D}" destId="{CE816573-44ED-4083-953E-02012B76651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3B4D1F5-D412-4C56-95EF-D27A996EDF2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0DE42EA-4FDB-47AF-A30B-2D0795B5ADD4}">
      <dgm:prSet/>
      <dgm:spPr/>
      <dgm:t>
        <a:bodyPr/>
        <a:lstStyle/>
        <a:p>
          <a:r>
            <a:rPr lang="en-US"/>
            <a:t>**Tanım:** Modelin genel davranışını, kişiliğini, tonunu ve uyması gereken kuralları belirleyen üst düzey talimatlardır.</a:t>
          </a:r>
        </a:p>
      </dgm:t>
    </dgm:pt>
    <dgm:pt modelId="{A05CD977-B3D5-4284-9496-4292380E4318}" type="parTrans" cxnId="{2E5A660A-3FEE-46F4-8433-017FD3F89EAF}">
      <dgm:prSet/>
      <dgm:spPr/>
      <dgm:t>
        <a:bodyPr/>
        <a:lstStyle/>
        <a:p>
          <a:endParaRPr lang="en-US"/>
        </a:p>
      </dgm:t>
    </dgm:pt>
    <dgm:pt modelId="{EE806E87-0A09-493E-A3B7-7F77C4609AAE}" type="sibTrans" cxnId="{2E5A660A-3FEE-46F4-8433-017FD3F89EAF}">
      <dgm:prSet/>
      <dgm:spPr/>
      <dgm:t>
        <a:bodyPr/>
        <a:lstStyle/>
        <a:p>
          <a:endParaRPr lang="en-US"/>
        </a:p>
      </dgm:t>
    </dgm:pt>
    <dgm:pt modelId="{82B12020-17F7-429A-BD3D-8F93AA5F3180}">
      <dgm:prSet/>
      <dgm:spPr/>
      <dgm:t>
        <a:bodyPr/>
        <a:lstStyle/>
        <a:p>
          <a:r>
            <a:rPr lang="en-US"/>
            <a:t>Genellikle konuşmanın başında verilir ve tüm etkileşim boyunca geçerlidir.</a:t>
          </a:r>
        </a:p>
      </dgm:t>
    </dgm:pt>
    <dgm:pt modelId="{0D116FF4-7DDE-4E5B-9A41-93DF7748EED1}" type="parTrans" cxnId="{8316E137-48A3-4333-889B-9E21853198DC}">
      <dgm:prSet/>
      <dgm:spPr/>
      <dgm:t>
        <a:bodyPr/>
        <a:lstStyle/>
        <a:p>
          <a:endParaRPr lang="en-US"/>
        </a:p>
      </dgm:t>
    </dgm:pt>
    <dgm:pt modelId="{7986D3B7-C912-4AD9-9A3C-A758EC237797}" type="sibTrans" cxnId="{8316E137-48A3-4333-889B-9E21853198DC}">
      <dgm:prSet/>
      <dgm:spPr/>
      <dgm:t>
        <a:bodyPr/>
        <a:lstStyle/>
        <a:p>
          <a:endParaRPr lang="en-US"/>
        </a:p>
      </dgm:t>
    </dgm:pt>
    <dgm:pt modelId="{7BE2D3DB-9FFA-46C4-BA31-61BE2E72FF64}">
      <dgm:prSet/>
      <dgm:spPr/>
      <dgm:t>
        <a:bodyPr/>
        <a:lstStyle/>
        <a:p>
          <a:r>
            <a:rPr lang="en-US"/>
            <a:t>**Örnek:** "Sen yardımsever bir asistansın. Cevapların kısa ve bilgilendirici olsun. Resmi bir dil kullan."</a:t>
          </a:r>
        </a:p>
      </dgm:t>
    </dgm:pt>
    <dgm:pt modelId="{C8F47C5A-0674-41C5-8601-4616EA0E7111}" type="parTrans" cxnId="{206E75CE-BC78-4267-A79A-31783C08794A}">
      <dgm:prSet/>
      <dgm:spPr/>
      <dgm:t>
        <a:bodyPr/>
        <a:lstStyle/>
        <a:p>
          <a:endParaRPr lang="en-US"/>
        </a:p>
      </dgm:t>
    </dgm:pt>
    <dgm:pt modelId="{518734FC-07AE-411A-B64B-24984DE18207}" type="sibTrans" cxnId="{206E75CE-BC78-4267-A79A-31783C08794A}">
      <dgm:prSet/>
      <dgm:spPr/>
      <dgm:t>
        <a:bodyPr/>
        <a:lstStyle/>
        <a:p>
          <a:endParaRPr lang="en-US"/>
        </a:p>
      </dgm:t>
    </dgm:pt>
    <dgm:pt modelId="{7EA931F2-EA5D-BA47-9DCE-65B2B45CC426}" type="pres">
      <dgm:prSet presAssocID="{93B4D1F5-D412-4C56-95EF-D27A996EDF28}" presName="linear" presStyleCnt="0">
        <dgm:presLayoutVars>
          <dgm:animLvl val="lvl"/>
          <dgm:resizeHandles val="exact"/>
        </dgm:presLayoutVars>
      </dgm:prSet>
      <dgm:spPr/>
    </dgm:pt>
    <dgm:pt modelId="{42E4F67E-721C-1247-9C36-9B9F0A037A52}" type="pres">
      <dgm:prSet presAssocID="{E0DE42EA-4FDB-47AF-A30B-2D0795B5ADD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37A6C62-A969-6F45-9305-05494FDC6E98}" type="pres">
      <dgm:prSet presAssocID="{EE806E87-0A09-493E-A3B7-7F77C4609AAE}" presName="spacer" presStyleCnt="0"/>
      <dgm:spPr/>
    </dgm:pt>
    <dgm:pt modelId="{64A83DE2-DF5B-A649-ADCD-4813F3CB3042}" type="pres">
      <dgm:prSet presAssocID="{82B12020-17F7-429A-BD3D-8F93AA5F318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8C79ED1-39CB-5147-BDE0-9057112A7BEC}" type="pres">
      <dgm:prSet presAssocID="{7986D3B7-C912-4AD9-9A3C-A758EC237797}" presName="spacer" presStyleCnt="0"/>
      <dgm:spPr/>
    </dgm:pt>
    <dgm:pt modelId="{BEF29432-3957-204C-8125-D5EF7CFF9C2E}" type="pres">
      <dgm:prSet presAssocID="{7BE2D3DB-9FFA-46C4-BA31-61BE2E72FF6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E5A660A-3FEE-46F4-8433-017FD3F89EAF}" srcId="{93B4D1F5-D412-4C56-95EF-D27A996EDF28}" destId="{E0DE42EA-4FDB-47AF-A30B-2D0795B5ADD4}" srcOrd="0" destOrd="0" parTransId="{A05CD977-B3D5-4284-9496-4292380E4318}" sibTransId="{EE806E87-0A09-493E-A3B7-7F77C4609AAE}"/>
    <dgm:cxn modelId="{EBAB2510-DF29-9649-96B8-485BF86A9936}" type="presOf" srcId="{82B12020-17F7-429A-BD3D-8F93AA5F3180}" destId="{64A83DE2-DF5B-A649-ADCD-4813F3CB3042}" srcOrd="0" destOrd="0" presId="urn:microsoft.com/office/officeart/2005/8/layout/vList2"/>
    <dgm:cxn modelId="{B96D2227-4119-0E4E-AFCB-97477E077BFA}" type="presOf" srcId="{7BE2D3DB-9FFA-46C4-BA31-61BE2E72FF64}" destId="{BEF29432-3957-204C-8125-D5EF7CFF9C2E}" srcOrd="0" destOrd="0" presId="urn:microsoft.com/office/officeart/2005/8/layout/vList2"/>
    <dgm:cxn modelId="{8316E137-48A3-4333-889B-9E21853198DC}" srcId="{93B4D1F5-D412-4C56-95EF-D27A996EDF28}" destId="{82B12020-17F7-429A-BD3D-8F93AA5F3180}" srcOrd="1" destOrd="0" parTransId="{0D116FF4-7DDE-4E5B-9A41-93DF7748EED1}" sibTransId="{7986D3B7-C912-4AD9-9A3C-A758EC237797}"/>
    <dgm:cxn modelId="{D58F956F-D19E-984F-B469-8F8BA9BB281D}" type="presOf" srcId="{93B4D1F5-D412-4C56-95EF-D27A996EDF28}" destId="{7EA931F2-EA5D-BA47-9DCE-65B2B45CC426}" srcOrd="0" destOrd="0" presId="urn:microsoft.com/office/officeart/2005/8/layout/vList2"/>
    <dgm:cxn modelId="{469EA9C9-F72D-4C4A-8087-9CE74F00F235}" type="presOf" srcId="{E0DE42EA-4FDB-47AF-A30B-2D0795B5ADD4}" destId="{42E4F67E-721C-1247-9C36-9B9F0A037A52}" srcOrd="0" destOrd="0" presId="urn:microsoft.com/office/officeart/2005/8/layout/vList2"/>
    <dgm:cxn modelId="{206E75CE-BC78-4267-A79A-31783C08794A}" srcId="{93B4D1F5-D412-4C56-95EF-D27A996EDF28}" destId="{7BE2D3DB-9FFA-46C4-BA31-61BE2E72FF64}" srcOrd="2" destOrd="0" parTransId="{C8F47C5A-0674-41C5-8601-4616EA0E7111}" sibTransId="{518734FC-07AE-411A-B64B-24984DE18207}"/>
    <dgm:cxn modelId="{C8E58327-9066-8C46-8C5A-71AE7012A5BC}" type="presParOf" srcId="{7EA931F2-EA5D-BA47-9DCE-65B2B45CC426}" destId="{42E4F67E-721C-1247-9C36-9B9F0A037A52}" srcOrd="0" destOrd="0" presId="urn:microsoft.com/office/officeart/2005/8/layout/vList2"/>
    <dgm:cxn modelId="{8A9FF6EE-FD22-5344-B5AC-1FF25ACF05E1}" type="presParOf" srcId="{7EA931F2-EA5D-BA47-9DCE-65B2B45CC426}" destId="{537A6C62-A969-6F45-9305-05494FDC6E98}" srcOrd="1" destOrd="0" presId="urn:microsoft.com/office/officeart/2005/8/layout/vList2"/>
    <dgm:cxn modelId="{7A31851C-D9C9-4940-9EB3-325E1E848752}" type="presParOf" srcId="{7EA931F2-EA5D-BA47-9DCE-65B2B45CC426}" destId="{64A83DE2-DF5B-A649-ADCD-4813F3CB3042}" srcOrd="2" destOrd="0" presId="urn:microsoft.com/office/officeart/2005/8/layout/vList2"/>
    <dgm:cxn modelId="{6A1AE696-9B34-724B-8828-6E258096F444}" type="presParOf" srcId="{7EA931F2-EA5D-BA47-9DCE-65B2B45CC426}" destId="{08C79ED1-39CB-5147-BDE0-9057112A7BEC}" srcOrd="3" destOrd="0" presId="urn:microsoft.com/office/officeart/2005/8/layout/vList2"/>
    <dgm:cxn modelId="{D7F2B987-EB07-3944-9EA0-59A17F67EF41}" type="presParOf" srcId="{7EA931F2-EA5D-BA47-9DCE-65B2B45CC426}" destId="{BEF29432-3957-204C-8125-D5EF7CFF9C2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033BE3-E59D-C344-890B-5F9B2D428F8A}">
      <dsp:nvSpPr>
        <dsp:cNvPr id="0" name=""/>
        <dsp:cNvSpPr/>
      </dsp:nvSpPr>
      <dsp:spPr>
        <a:xfrm>
          <a:off x="455371" y="0"/>
          <a:ext cx="6605626" cy="6605626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1729A-FC0B-6243-8762-AE7154ACA5E0}">
      <dsp:nvSpPr>
        <dsp:cNvPr id="0" name=""/>
        <dsp:cNvSpPr/>
      </dsp:nvSpPr>
      <dsp:spPr>
        <a:xfrm>
          <a:off x="1082905" y="627534"/>
          <a:ext cx="2576194" cy="257619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"Bir LLM ile konuşmanın en etkili yolunu tasarlama sanatı ve bilimidir."</a:t>
          </a:r>
        </a:p>
      </dsp:txBody>
      <dsp:txXfrm>
        <a:off x="1208664" y="753293"/>
        <a:ext cx="2324676" cy="2324676"/>
      </dsp:txXfrm>
    </dsp:sp>
    <dsp:sp modelId="{7AC7E503-5DD5-8845-AE93-D0EDDF50CEE5}">
      <dsp:nvSpPr>
        <dsp:cNvPr id="0" name=""/>
        <dsp:cNvSpPr/>
      </dsp:nvSpPr>
      <dsp:spPr>
        <a:xfrm>
          <a:off x="3857268" y="627534"/>
          <a:ext cx="2576194" cy="2576194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Herkes prompt yazabilir, ancak *etkili* promptlar ustalık ister.</a:t>
          </a:r>
        </a:p>
      </dsp:txBody>
      <dsp:txXfrm>
        <a:off x="3983027" y="753293"/>
        <a:ext cx="2324676" cy="2324676"/>
      </dsp:txXfrm>
    </dsp:sp>
    <dsp:sp modelId="{CDD4F6AD-5F9A-144E-9516-97A887027411}">
      <dsp:nvSpPr>
        <dsp:cNvPr id="0" name=""/>
        <dsp:cNvSpPr/>
      </dsp:nvSpPr>
      <dsp:spPr>
        <a:xfrm>
          <a:off x="1082905" y="3401897"/>
          <a:ext cx="2576194" cy="2576194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Prompt kalitesi = Yanıt kalitesi.</a:t>
          </a:r>
        </a:p>
      </dsp:txBody>
      <dsp:txXfrm>
        <a:off x="1208664" y="3527656"/>
        <a:ext cx="2324676" cy="2324676"/>
      </dsp:txXfrm>
    </dsp:sp>
    <dsp:sp modelId="{30A3695C-16B7-B14C-9D7B-1A22416D1D18}">
      <dsp:nvSpPr>
        <dsp:cNvPr id="0" name=""/>
        <dsp:cNvSpPr/>
      </dsp:nvSpPr>
      <dsp:spPr>
        <a:xfrm>
          <a:off x="3857268" y="3401897"/>
          <a:ext cx="2576194" cy="2576194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Amaç: LLM'lerden doğru, anlamlı ve istenen çıktıyı almak.</a:t>
          </a:r>
        </a:p>
      </dsp:txBody>
      <dsp:txXfrm>
        <a:off x="3983027" y="3527656"/>
        <a:ext cx="2324676" cy="232467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1D6E2-A65F-43A7-BACD-87D0F4882DC8}">
      <dsp:nvSpPr>
        <dsp:cNvPr id="0" name=""/>
        <dsp:cNvSpPr/>
      </dsp:nvSpPr>
      <dsp:spPr>
        <a:xfrm>
          <a:off x="490747" y="894258"/>
          <a:ext cx="1372500" cy="1372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43DCB-5E2A-4781-A511-4263B4C5622A}">
      <dsp:nvSpPr>
        <dsp:cNvPr id="0" name=""/>
        <dsp:cNvSpPr/>
      </dsp:nvSpPr>
      <dsp:spPr>
        <a:xfrm>
          <a:off x="783247" y="1186758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C805D-42C2-4F1B-BA94-EC10A7451CB2}">
      <dsp:nvSpPr>
        <dsp:cNvPr id="0" name=""/>
        <dsp:cNvSpPr/>
      </dsp:nvSpPr>
      <dsp:spPr>
        <a:xfrm>
          <a:off x="51997" y="2694258"/>
          <a:ext cx="2250000" cy="4098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**</a:t>
          </a:r>
          <a:r>
            <a:rPr lang="en-US" sz="2400" kern="1200" dirty="0" err="1"/>
            <a:t>Tanım</a:t>
          </a:r>
          <a:r>
            <a:rPr lang="en-US" sz="2400" kern="1200" dirty="0"/>
            <a:t>:** </a:t>
          </a:r>
          <a:r>
            <a:rPr lang="en-US" sz="2400" kern="1200" dirty="0" err="1"/>
            <a:t>Modele</a:t>
          </a:r>
          <a:r>
            <a:rPr lang="en-US" sz="2400" kern="1200" dirty="0"/>
            <a:t> </a:t>
          </a:r>
          <a:r>
            <a:rPr lang="en-US" sz="2400" kern="1200" dirty="0" err="1"/>
            <a:t>belirli</a:t>
          </a:r>
          <a:r>
            <a:rPr lang="en-US" sz="2400" kern="1200" dirty="0"/>
            <a:t> </a:t>
          </a:r>
          <a:r>
            <a:rPr lang="en-US" sz="2400" kern="1200" dirty="0" err="1"/>
            <a:t>bir</a:t>
          </a:r>
          <a:r>
            <a:rPr lang="en-US" sz="2400" kern="1200" dirty="0"/>
            <a:t> </a:t>
          </a:r>
          <a:r>
            <a:rPr lang="en-US" sz="2400" kern="1200" dirty="0" err="1"/>
            <a:t>rol</a:t>
          </a:r>
          <a:r>
            <a:rPr lang="en-US" sz="2400" kern="1200" dirty="0"/>
            <a:t> </a:t>
          </a:r>
          <a:r>
            <a:rPr lang="en-US" sz="2400" kern="1200" dirty="0" err="1"/>
            <a:t>veya</a:t>
          </a:r>
          <a:r>
            <a:rPr lang="en-US" sz="2400" kern="1200" dirty="0"/>
            <a:t> </a:t>
          </a:r>
          <a:r>
            <a:rPr lang="en-US" sz="2400" kern="1200" dirty="0" err="1"/>
            <a:t>uzmanlık</a:t>
          </a:r>
          <a:r>
            <a:rPr lang="en-US" sz="2400" kern="1200" dirty="0"/>
            <a:t> </a:t>
          </a:r>
          <a:r>
            <a:rPr lang="en-US" sz="2400" kern="1200" dirty="0" err="1"/>
            <a:t>atarsınız</a:t>
          </a:r>
          <a:r>
            <a:rPr lang="en-US" sz="2400" kern="1200" dirty="0"/>
            <a:t>.</a:t>
          </a:r>
        </a:p>
      </dsp:txBody>
      <dsp:txXfrm>
        <a:off x="51997" y="2694258"/>
        <a:ext cx="2250000" cy="4098217"/>
      </dsp:txXfrm>
    </dsp:sp>
    <dsp:sp modelId="{2D2F4713-5F01-4928-AF91-6115FC5347E7}">
      <dsp:nvSpPr>
        <dsp:cNvPr id="0" name=""/>
        <dsp:cNvSpPr/>
      </dsp:nvSpPr>
      <dsp:spPr>
        <a:xfrm>
          <a:off x="3134497" y="894258"/>
          <a:ext cx="1372500" cy="1372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2FBE1-623E-4FB9-BBFE-A751387DC2A6}">
      <dsp:nvSpPr>
        <dsp:cNvPr id="0" name=""/>
        <dsp:cNvSpPr/>
      </dsp:nvSpPr>
      <dsp:spPr>
        <a:xfrm>
          <a:off x="3426997" y="1186758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D6159-B11C-4731-B9EF-E7FD4C92B6A7}">
      <dsp:nvSpPr>
        <dsp:cNvPr id="0" name=""/>
        <dsp:cNvSpPr/>
      </dsp:nvSpPr>
      <dsp:spPr>
        <a:xfrm>
          <a:off x="2695747" y="2694258"/>
          <a:ext cx="2250000" cy="4098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>
              <a:latin typeface="Calibri"/>
              <a:ea typeface="+mn-ea"/>
              <a:cs typeface="+mn-cs"/>
            </a:rPr>
            <a:t>**</a:t>
          </a:r>
          <a:r>
            <a:rPr lang="en-US" sz="2400" kern="1200" dirty="0"/>
            <a:t>Amaç:** </a:t>
          </a:r>
          <a:r>
            <a:rPr lang="en-US" sz="2400" kern="1200" dirty="0" err="1"/>
            <a:t>Modelin</a:t>
          </a:r>
          <a:r>
            <a:rPr lang="en-US" sz="2400" kern="1200" dirty="0"/>
            <a:t> o role </a:t>
          </a:r>
          <a:r>
            <a:rPr lang="en-US" sz="2400" kern="1200" dirty="0" err="1"/>
            <a:t>uygun</a:t>
          </a:r>
          <a:r>
            <a:rPr lang="en-US" sz="2400" kern="1200" dirty="0"/>
            <a:t> </a:t>
          </a:r>
          <a:r>
            <a:rPr lang="en-US" sz="2400" kern="1200" dirty="0" err="1"/>
            <a:t>bir</a:t>
          </a:r>
          <a:r>
            <a:rPr lang="en-US" sz="2400" kern="1200" dirty="0"/>
            <a:t> </a:t>
          </a:r>
          <a:r>
            <a:rPr lang="en-US" sz="2400" kern="1200" dirty="0" err="1"/>
            <a:t>perspektiften</a:t>
          </a:r>
          <a:r>
            <a:rPr lang="en-US" sz="2400" kern="1200" dirty="0"/>
            <a:t> </a:t>
          </a:r>
          <a:r>
            <a:rPr lang="en-US" sz="2400" kern="1200" dirty="0" err="1"/>
            <a:t>ve</a:t>
          </a:r>
          <a:r>
            <a:rPr lang="en-US" sz="2400" kern="1200" dirty="0"/>
            <a:t> </a:t>
          </a:r>
          <a:r>
            <a:rPr lang="en-US" sz="2400" kern="1200" dirty="0" err="1"/>
            <a:t>bilgi</a:t>
          </a:r>
          <a:r>
            <a:rPr lang="en-US" sz="2400" kern="1200" dirty="0"/>
            <a:t> </a:t>
          </a:r>
          <a:r>
            <a:rPr lang="en-US" sz="2400" kern="1200" dirty="0" err="1"/>
            <a:t>düzeyinden</a:t>
          </a:r>
          <a:r>
            <a:rPr lang="en-US" sz="2400" kern="1200" dirty="0"/>
            <a:t> </a:t>
          </a:r>
          <a:r>
            <a:rPr lang="en-US" sz="2400" kern="1200" dirty="0" err="1"/>
            <a:t>yanıt</a:t>
          </a:r>
          <a:r>
            <a:rPr lang="en-US" sz="2400" kern="1200" dirty="0"/>
            <a:t> </a:t>
          </a:r>
          <a:r>
            <a:rPr lang="en-US" sz="2400" kern="1200" dirty="0" err="1"/>
            <a:t>vermesini</a:t>
          </a:r>
          <a:r>
            <a:rPr lang="en-US" sz="2400" kern="1200" dirty="0"/>
            <a:t> </a:t>
          </a:r>
          <a:r>
            <a:rPr lang="en-US" sz="2400" kern="1200" dirty="0" err="1"/>
            <a:t>sağlamak</a:t>
          </a:r>
          <a:r>
            <a:rPr lang="en-US" sz="2400" kern="1200" dirty="0"/>
            <a:t>.</a:t>
          </a:r>
        </a:p>
      </dsp:txBody>
      <dsp:txXfrm>
        <a:off x="2695747" y="2694258"/>
        <a:ext cx="2250000" cy="4098217"/>
      </dsp:txXfrm>
    </dsp:sp>
    <dsp:sp modelId="{3E9E0146-A003-4F93-AAC4-BB95786D9759}">
      <dsp:nvSpPr>
        <dsp:cNvPr id="0" name=""/>
        <dsp:cNvSpPr/>
      </dsp:nvSpPr>
      <dsp:spPr>
        <a:xfrm>
          <a:off x="5778247" y="894258"/>
          <a:ext cx="1372500" cy="1372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03A95-0D37-4203-A44A-384FC5AC5950}">
      <dsp:nvSpPr>
        <dsp:cNvPr id="0" name=""/>
        <dsp:cNvSpPr/>
      </dsp:nvSpPr>
      <dsp:spPr>
        <a:xfrm>
          <a:off x="6070747" y="1186758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2B06E-66D3-42F2-8C41-125A7DA59D66}">
      <dsp:nvSpPr>
        <dsp:cNvPr id="0" name=""/>
        <dsp:cNvSpPr/>
      </dsp:nvSpPr>
      <dsp:spPr>
        <a:xfrm>
          <a:off x="5339497" y="2694258"/>
          <a:ext cx="2250000" cy="4098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**</a:t>
          </a:r>
          <a:r>
            <a:rPr lang="en-US" sz="2400" kern="1200" dirty="0" err="1"/>
            <a:t>Örnekler</a:t>
          </a:r>
          <a:r>
            <a:rPr lang="en-US" sz="2400" kern="1200" dirty="0"/>
            <a:t>:** "Bir </a:t>
          </a:r>
          <a:r>
            <a:rPr lang="en-US" sz="2400" kern="1200" dirty="0" err="1"/>
            <a:t>tarih</a:t>
          </a:r>
          <a:r>
            <a:rPr lang="en-US" sz="2400" kern="1200" dirty="0"/>
            <a:t> </a:t>
          </a:r>
          <a:r>
            <a:rPr lang="en-US" sz="2400" kern="1200" dirty="0" err="1"/>
            <a:t>profesörü</a:t>
          </a:r>
          <a:r>
            <a:rPr lang="en-US" sz="2400" kern="1200" dirty="0"/>
            <a:t> </a:t>
          </a:r>
          <a:r>
            <a:rPr lang="en-US" sz="2400" kern="1200" dirty="0" err="1"/>
            <a:t>olarak</a:t>
          </a:r>
          <a:r>
            <a:rPr lang="en-US" sz="2400" kern="1200" dirty="0"/>
            <a:t> </a:t>
          </a:r>
          <a:r>
            <a:rPr lang="en-US" sz="2400" kern="1200" dirty="0" err="1"/>
            <a:t>cevap</a:t>
          </a:r>
          <a:r>
            <a:rPr lang="en-US" sz="2400" kern="1200" dirty="0"/>
            <a:t> ver.", "</a:t>
          </a:r>
          <a:r>
            <a:rPr lang="en-US" sz="2400" kern="1200" dirty="0" err="1"/>
            <a:t>Deneyimli</a:t>
          </a:r>
          <a:r>
            <a:rPr lang="en-US" sz="2400" kern="1200" dirty="0"/>
            <a:t> </a:t>
          </a:r>
          <a:r>
            <a:rPr lang="en-US" sz="2400" kern="1200" dirty="0" err="1"/>
            <a:t>bir</a:t>
          </a:r>
          <a:r>
            <a:rPr lang="en-US" sz="2400" kern="1200" dirty="0"/>
            <a:t> </a:t>
          </a:r>
          <a:r>
            <a:rPr lang="en-US" sz="2400" kern="1200" dirty="0" err="1"/>
            <a:t>yazılımcı</a:t>
          </a:r>
          <a:r>
            <a:rPr lang="en-US" sz="2400" kern="1200" dirty="0"/>
            <a:t> </a:t>
          </a:r>
          <a:r>
            <a:rPr lang="en-US" sz="2400" kern="1200" dirty="0" err="1"/>
            <a:t>gibi</a:t>
          </a:r>
          <a:r>
            <a:rPr lang="en-US" sz="2400" kern="1200" dirty="0"/>
            <a:t> </a:t>
          </a:r>
          <a:r>
            <a:rPr lang="en-US" sz="2400" kern="1200" dirty="0" err="1"/>
            <a:t>düşün</a:t>
          </a:r>
          <a:r>
            <a:rPr lang="en-US" sz="2400" kern="1200" dirty="0"/>
            <a:t>.", "</a:t>
          </a:r>
          <a:r>
            <a:rPr lang="en-US" sz="2400" kern="1200" dirty="0" err="1"/>
            <a:t>Beş</a:t>
          </a:r>
          <a:r>
            <a:rPr lang="en-US" sz="2400" kern="1200" dirty="0"/>
            <a:t> </a:t>
          </a:r>
          <a:r>
            <a:rPr lang="en-US" sz="2400" kern="1200" dirty="0" err="1"/>
            <a:t>yaşında</a:t>
          </a:r>
          <a:r>
            <a:rPr lang="en-US" sz="2400" kern="1200" dirty="0"/>
            <a:t> </a:t>
          </a:r>
          <a:r>
            <a:rPr lang="en-US" sz="2400" kern="1200" dirty="0" err="1"/>
            <a:t>bir</a:t>
          </a:r>
          <a:r>
            <a:rPr lang="en-US" sz="2400" kern="1200" dirty="0"/>
            <a:t> </a:t>
          </a:r>
          <a:r>
            <a:rPr lang="en-US" sz="2400" kern="1200" dirty="0" err="1"/>
            <a:t>çocuğa</a:t>
          </a:r>
          <a:r>
            <a:rPr lang="en-US" sz="2400" kern="1200" dirty="0"/>
            <a:t> </a:t>
          </a:r>
          <a:r>
            <a:rPr lang="en-US" sz="2400" kern="1200" dirty="0" err="1"/>
            <a:t>anlatır</a:t>
          </a:r>
          <a:r>
            <a:rPr lang="en-US" sz="2400" kern="1200" dirty="0"/>
            <a:t> </a:t>
          </a:r>
          <a:r>
            <a:rPr lang="en-US" sz="2400" kern="1200" dirty="0" err="1"/>
            <a:t>gibi</a:t>
          </a:r>
          <a:r>
            <a:rPr lang="en-US" sz="2400" kern="1200" dirty="0"/>
            <a:t> </a:t>
          </a:r>
          <a:r>
            <a:rPr lang="en-US" sz="2400" kern="1200" dirty="0" err="1"/>
            <a:t>açıkla</a:t>
          </a:r>
          <a:r>
            <a:rPr lang="en-US" sz="2400" kern="1200" dirty="0"/>
            <a:t>."</a:t>
          </a:r>
        </a:p>
      </dsp:txBody>
      <dsp:txXfrm>
        <a:off x="5339497" y="2694258"/>
        <a:ext cx="2250000" cy="409821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2F2B0-00E0-4E0F-BAD6-1BCE42403109}">
      <dsp:nvSpPr>
        <dsp:cNvPr id="0" name=""/>
        <dsp:cNvSpPr/>
      </dsp:nvSpPr>
      <dsp:spPr>
        <a:xfrm>
          <a:off x="0" y="637"/>
          <a:ext cx="6865781" cy="14915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4C622-06A7-4561-8CF7-9006B9FE04CF}">
      <dsp:nvSpPr>
        <dsp:cNvPr id="0" name=""/>
        <dsp:cNvSpPr/>
      </dsp:nvSpPr>
      <dsp:spPr>
        <a:xfrm>
          <a:off x="451185" y="336230"/>
          <a:ext cx="820337" cy="8203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A8F12-D5DA-4800-817F-BFD094B5B456}">
      <dsp:nvSpPr>
        <dsp:cNvPr id="0" name=""/>
        <dsp:cNvSpPr/>
      </dsp:nvSpPr>
      <dsp:spPr>
        <a:xfrm>
          <a:off x="1722709" y="637"/>
          <a:ext cx="5143071" cy="1491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853" tIns="157853" rIns="157853" bIns="15785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**Örnek Soru:** "Fizikte X problemini nasıl çözerim?"</a:t>
          </a:r>
        </a:p>
      </dsp:txBody>
      <dsp:txXfrm>
        <a:off x="1722709" y="637"/>
        <a:ext cx="5143071" cy="1491523"/>
      </dsp:txXfrm>
    </dsp:sp>
    <dsp:sp modelId="{48F48B3F-B7AF-401B-80AE-3B418A9ACB54}">
      <dsp:nvSpPr>
        <dsp:cNvPr id="0" name=""/>
        <dsp:cNvSpPr/>
      </dsp:nvSpPr>
      <dsp:spPr>
        <a:xfrm>
          <a:off x="0" y="1865041"/>
          <a:ext cx="6865781" cy="14915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45411-E475-46D8-92CD-966DBCCDADCD}">
      <dsp:nvSpPr>
        <dsp:cNvPr id="0" name=""/>
        <dsp:cNvSpPr/>
      </dsp:nvSpPr>
      <dsp:spPr>
        <a:xfrm>
          <a:off x="451185" y="2200634"/>
          <a:ext cx="820337" cy="8203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E27A4-C1BF-4EAD-B087-DC405F476DA3}">
      <dsp:nvSpPr>
        <dsp:cNvPr id="0" name=""/>
        <dsp:cNvSpPr/>
      </dsp:nvSpPr>
      <dsp:spPr>
        <a:xfrm>
          <a:off x="1722709" y="1865041"/>
          <a:ext cx="5143071" cy="1491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853" tIns="157853" rIns="157853" bIns="15785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**Geri Adım Promptu:** "Önce, X probleminin altında yatan temel fizik prensipleri nelerdir? Bu prensipler genel olarak nasıl uygulanır? Şimdi bu bilgiyi X problemine uygula."</a:t>
          </a:r>
        </a:p>
      </dsp:txBody>
      <dsp:txXfrm>
        <a:off x="1722709" y="1865041"/>
        <a:ext cx="5143071" cy="1491523"/>
      </dsp:txXfrm>
    </dsp:sp>
    <dsp:sp modelId="{CF2FA9A6-08C4-4048-8D04-5B9B08B3BB0C}">
      <dsp:nvSpPr>
        <dsp:cNvPr id="0" name=""/>
        <dsp:cNvSpPr/>
      </dsp:nvSpPr>
      <dsp:spPr>
        <a:xfrm>
          <a:off x="0" y="3729445"/>
          <a:ext cx="6865781" cy="14915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9DB16-0FD0-4916-8DD0-5772212DC976}">
      <dsp:nvSpPr>
        <dsp:cNvPr id="0" name=""/>
        <dsp:cNvSpPr/>
      </dsp:nvSpPr>
      <dsp:spPr>
        <a:xfrm>
          <a:off x="451185" y="4065038"/>
          <a:ext cx="820337" cy="8203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B061BD-3552-4A37-A715-0B257BC87312}">
      <dsp:nvSpPr>
        <dsp:cNvPr id="0" name=""/>
        <dsp:cNvSpPr/>
      </dsp:nvSpPr>
      <dsp:spPr>
        <a:xfrm>
          <a:off x="1722709" y="3729445"/>
          <a:ext cx="5143071" cy="1491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853" tIns="157853" rIns="157853" bIns="15785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**Faydaları:** Daha sağlam temellere dayanan, daha kapsamlı ve doğru çözümler.</a:t>
          </a:r>
        </a:p>
      </dsp:txBody>
      <dsp:txXfrm>
        <a:off x="1722709" y="3729445"/>
        <a:ext cx="5143071" cy="14915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16AF0-D304-C84D-8C32-5AE5ADFF2717}">
      <dsp:nvSpPr>
        <dsp:cNvPr id="0" name=""/>
        <dsp:cNvSpPr/>
      </dsp:nvSpPr>
      <dsp:spPr>
        <a:xfrm>
          <a:off x="0" y="56540"/>
          <a:ext cx="7202532" cy="103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**Kapsam:** Vertex AI ve API odaklı, Gemini modeli özelinde prompt teknikleri.</a:t>
          </a:r>
        </a:p>
      </dsp:txBody>
      <dsp:txXfrm>
        <a:off x="50489" y="107029"/>
        <a:ext cx="7101554" cy="933302"/>
      </dsp:txXfrm>
    </dsp:sp>
    <dsp:sp modelId="{EEF04881-33A7-BA4E-AF4D-B6DB3A0DE7C5}">
      <dsp:nvSpPr>
        <dsp:cNvPr id="0" name=""/>
        <dsp:cNvSpPr/>
      </dsp:nvSpPr>
      <dsp:spPr>
        <a:xfrm>
          <a:off x="0" y="1165700"/>
          <a:ext cx="7202532" cy="1034280"/>
        </a:xfrm>
        <a:prstGeom prst="roundRect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**LLM Temeli:** LLM'ler birer "tahmin motorudur".</a:t>
          </a:r>
        </a:p>
      </dsp:txBody>
      <dsp:txXfrm>
        <a:off x="50489" y="1216189"/>
        <a:ext cx="7101554" cy="933302"/>
      </dsp:txXfrm>
    </dsp:sp>
    <dsp:sp modelId="{A9661C8B-ACF3-F045-9A2B-7EF9F8E81AC6}">
      <dsp:nvSpPr>
        <dsp:cNvPr id="0" name=""/>
        <dsp:cNvSpPr/>
      </dsp:nvSpPr>
      <dsp:spPr>
        <a:xfrm>
          <a:off x="0" y="2274860"/>
          <a:ext cx="7202532" cy="103428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Verilen metne göre bir sonraki olası kelimeyi/token'ı tahmin ederler.</a:t>
          </a:r>
        </a:p>
      </dsp:txBody>
      <dsp:txXfrm>
        <a:off x="50489" y="2325349"/>
        <a:ext cx="7101554" cy="933302"/>
      </dsp:txXfrm>
    </dsp:sp>
    <dsp:sp modelId="{4EF6D338-A846-6043-A435-53818C028AC5}">
      <dsp:nvSpPr>
        <dsp:cNvPr id="0" name=""/>
        <dsp:cNvSpPr/>
      </dsp:nvSpPr>
      <dsp:spPr>
        <a:xfrm>
          <a:off x="0" y="3384020"/>
          <a:ext cx="7202532" cy="103428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Prompt'unuz, bu tahmin zincirini doğru yöne yönlendirir.</a:t>
          </a:r>
        </a:p>
      </dsp:txBody>
      <dsp:txXfrm>
        <a:off x="50489" y="3434509"/>
        <a:ext cx="7101554" cy="9333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A232B-8DB2-934A-B214-B8AB244FEB11}">
      <dsp:nvSpPr>
        <dsp:cNvPr id="0" name=""/>
        <dsp:cNvSpPr/>
      </dsp:nvSpPr>
      <dsp:spPr>
        <a:xfrm>
          <a:off x="0" y="99760"/>
          <a:ext cx="6349996" cy="138663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Doğru modeli seçmek ilk adım, peki ya sonra?</a:t>
          </a:r>
        </a:p>
      </dsp:txBody>
      <dsp:txXfrm>
        <a:off x="67690" y="167450"/>
        <a:ext cx="6214616" cy="1251252"/>
      </dsp:txXfrm>
    </dsp:sp>
    <dsp:sp modelId="{2BE4D5EF-C039-B64B-B044-204B0311A68C}">
      <dsp:nvSpPr>
        <dsp:cNvPr id="0" name=""/>
        <dsp:cNvSpPr/>
      </dsp:nvSpPr>
      <dsp:spPr>
        <a:xfrm>
          <a:off x="0" y="1558393"/>
          <a:ext cx="6349996" cy="1386632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LLM'lerin üreteceği çıktıyı hassas bir şekilde ayarlamak için çeşitli yapılandırma seçenekleri mevcuttur.</a:t>
          </a:r>
        </a:p>
      </dsp:txBody>
      <dsp:txXfrm>
        <a:off x="67690" y="1626083"/>
        <a:ext cx="6214616" cy="1251252"/>
      </dsp:txXfrm>
    </dsp:sp>
    <dsp:sp modelId="{2F202278-A5CA-E842-9E94-F73F91171520}">
      <dsp:nvSpPr>
        <dsp:cNvPr id="0" name=""/>
        <dsp:cNvSpPr/>
      </dsp:nvSpPr>
      <dsp:spPr>
        <a:xfrm>
          <a:off x="0" y="3017025"/>
          <a:ext cx="6349996" cy="1386632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Etkili prompt mühendisliği = Optimal yapılandırma.</a:t>
          </a:r>
        </a:p>
      </dsp:txBody>
      <dsp:txXfrm>
        <a:off x="67690" y="3084715"/>
        <a:ext cx="6214616" cy="12512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B217C-5FF0-ED4B-9C47-3A04B72F815D}">
      <dsp:nvSpPr>
        <dsp:cNvPr id="0" name=""/>
        <dsp:cNvSpPr/>
      </dsp:nvSpPr>
      <dsp:spPr>
        <a:xfrm>
          <a:off x="759" y="309372"/>
          <a:ext cx="2960138" cy="17760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**Token Sayısı:** Üretilecek yanıtın maksimum uzunluğunu belirler.</a:t>
          </a:r>
        </a:p>
      </dsp:txBody>
      <dsp:txXfrm>
        <a:off x="759" y="309372"/>
        <a:ext cx="2960138" cy="1776083"/>
      </dsp:txXfrm>
    </dsp:sp>
    <dsp:sp modelId="{786620A9-B845-EF48-989C-B64495E9ABD2}">
      <dsp:nvSpPr>
        <dsp:cNvPr id="0" name=""/>
        <dsp:cNvSpPr/>
      </dsp:nvSpPr>
      <dsp:spPr>
        <a:xfrm>
          <a:off x="3256911" y="309372"/>
          <a:ext cx="2960138" cy="1776083"/>
        </a:xfrm>
        <a:prstGeom prst="rect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**Dikkat!** Daha fazla token = Daha fazla hesaplama, enerji, süre ve maliyet.</a:t>
          </a:r>
        </a:p>
      </dsp:txBody>
      <dsp:txXfrm>
        <a:off x="3256911" y="309372"/>
        <a:ext cx="2960138" cy="1776083"/>
      </dsp:txXfrm>
    </dsp:sp>
    <dsp:sp modelId="{D495162D-552D-8142-8C2C-57A2FBF9BBE5}">
      <dsp:nvSpPr>
        <dsp:cNvPr id="0" name=""/>
        <dsp:cNvSpPr/>
      </dsp:nvSpPr>
      <dsp:spPr>
        <a:xfrm>
          <a:off x="759" y="2381469"/>
          <a:ext cx="2960138" cy="1776083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Kısa ve öz yanıtlar için sadece token limitini düşürmek yetmez, prompt'unuzu da buna göre ayarlamanız gerekir.</a:t>
          </a:r>
        </a:p>
      </dsp:txBody>
      <dsp:txXfrm>
        <a:off x="759" y="2381469"/>
        <a:ext cx="2960138" cy="1776083"/>
      </dsp:txXfrm>
    </dsp:sp>
    <dsp:sp modelId="{5CAD6176-BF13-0E4A-9394-32B1EA4A7A1A}">
      <dsp:nvSpPr>
        <dsp:cNvPr id="0" name=""/>
        <dsp:cNvSpPr/>
      </dsp:nvSpPr>
      <dsp:spPr>
        <a:xfrm>
          <a:off x="3256911" y="2381469"/>
          <a:ext cx="2960138" cy="1776083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Özellikle ReAct gibi tekniklerde kritik öneme sahip.</a:t>
          </a:r>
        </a:p>
      </dsp:txBody>
      <dsp:txXfrm>
        <a:off x="3256911" y="2381469"/>
        <a:ext cx="2960138" cy="17760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DE1D8F-B31E-7146-9CCF-9DAC06CFA5BE}">
      <dsp:nvSpPr>
        <dsp:cNvPr id="0" name=""/>
        <dsp:cNvSpPr/>
      </dsp:nvSpPr>
      <dsp:spPr>
        <a:xfrm>
          <a:off x="759" y="309372"/>
          <a:ext cx="2960138" cy="17760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LLM'ler bir sonraki token için olasılıklar üretir. Bu ayarlar, hangi tokenların seçileceğini belirler.</a:t>
          </a:r>
        </a:p>
      </dsp:txBody>
      <dsp:txXfrm>
        <a:off x="759" y="309372"/>
        <a:ext cx="2960138" cy="1776083"/>
      </dsp:txXfrm>
    </dsp:sp>
    <dsp:sp modelId="{DA9CDFC6-11D7-5043-8771-605EDC7CC442}">
      <dsp:nvSpPr>
        <dsp:cNvPr id="0" name=""/>
        <dsp:cNvSpPr/>
      </dsp:nvSpPr>
      <dsp:spPr>
        <a:xfrm>
          <a:off x="3256911" y="309372"/>
          <a:ext cx="2960138" cy="1776083"/>
        </a:xfrm>
        <a:prstGeom prst="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**Top-K:** En olası K adet token arasından seçim yapar. (Düşük K = daha kesin, Yüksek K = daha çeşitli).</a:t>
          </a:r>
        </a:p>
      </dsp:txBody>
      <dsp:txXfrm>
        <a:off x="3256911" y="309372"/>
        <a:ext cx="2960138" cy="1776083"/>
      </dsp:txXfrm>
    </dsp:sp>
    <dsp:sp modelId="{6D6EB099-6F04-B942-B6C7-857D5F7B4D2F}">
      <dsp:nvSpPr>
        <dsp:cNvPr id="0" name=""/>
        <dsp:cNvSpPr/>
      </dsp:nvSpPr>
      <dsp:spPr>
        <a:xfrm>
          <a:off x="1628835" y="2381469"/>
          <a:ext cx="2960138" cy="1776083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**Top-P (Nucleus Sampling):** Kümülatif olasılığı P değerini aşmayan en olası tokenları seçer. (P=0 = en olası, P=1 = tüm olasılıklar).</a:t>
          </a:r>
        </a:p>
      </dsp:txBody>
      <dsp:txXfrm>
        <a:off x="1628835" y="2381469"/>
        <a:ext cx="2960138" cy="17760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BD349-3092-0D4F-9962-4DF9269A7EED}">
      <dsp:nvSpPr>
        <dsp:cNvPr id="0" name=""/>
        <dsp:cNvSpPr/>
      </dsp:nvSpPr>
      <dsp:spPr>
        <a:xfrm>
          <a:off x="0" y="66581"/>
          <a:ext cx="6217809" cy="139658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LLM'ler talimatları izlemek üzere eğitilmiştir.</a:t>
          </a:r>
        </a:p>
      </dsp:txBody>
      <dsp:txXfrm>
        <a:off x="68176" y="134757"/>
        <a:ext cx="6081457" cy="1260235"/>
      </dsp:txXfrm>
    </dsp:sp>
    <dsp:sp modelId="{DB195B21-26AE-D148-B008-79A5A023EE8F}">
      <dsp:nvSpPr>
        <dsp:cNvPr id="0" name=""/>
        <dsp:cNvSpPr/>
      </dsp:nvSpPr>
      <dsp:spPr>
        <a:xfrm>
          <a:off x="0" y="1535168"/>
          <a:ext cx="6217809" cy="1396587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Ancak mükemmel değillerdir: Prompt'unuz ne kadar netse, sonuç o kadar iyi olur.</a:t>
          </a:r>
        </a:p>
      </dsp:txBody>
      <dsp:txXfrm>
        <a:off x="68176" y="1603344"/>
        <a:ext cx="6081457" cy="1260235"/>
      </dsp:txXfrm>
    </dsp:sp>
    <dsp:sp modelId="{EDBCE9BC-1E0D-F64E-9B43-7144A23015E9}">
      <dsp:nvSpPr>
        <dsp:cNvPr id="0" name=""/>
        <dsp:cNvSpPr/>
      </dsp:nvSpPr>
      <dsp:spPr>
        <a:xfrm>
          <a:off x="0" y="3003756"/>
          <a:ext cx="6217809" cy="1396587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Belirli teknikler, LLM'lerin çalışma prensiplerinden faydalanarak daha iyi sonuçlar almanızı sağlar.</a:t>
          </a:r>
        </a:p>
      </dsp:txBody>
      <dsp:txXfrm>
        <a:off x="68176" y="3071932"/>
        <a:ext cx="6081457" cy="12602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B4863-A20A-D745-86F3-F9B8C6E84748}">
      <dsp:nvSpPr>
        <dsp:cNvPr id="0" name=""/>
        <dsp:cNvSpPr/>
      </dsp:nvSpPr>
      <dsp:spPr>
        <a:xfrm>
          <a:off x="759" y="309372"/>
          <a:ext cx="2960138" cy="17760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**Tanım:** Modele sadece görev tanımını ve başlangıç metnini verirsiniz. "Örnek Yoktur".</a:t>
          </a:r>
        </a:p>
      </dsp:txBody>
      <dsp:txXfrm>
        <a:off x="759" y="309372"/>
        <a:ext cx="2960138" cy="1776083"/>
      </dsp:txXfrm>
    </dsp:sp>
    <dsp:sp modelId="{C7FF5001-FAE8-C94D-A076-3FF1D0E801C5}">
      <dsp:nvSpPr>
        <dsp:cNvPr id="0" name=""/>
        <dsp:cNvSpPr/>
      </dsp:nvSpPr>
      <dsp:spPr>
        <a:xfrm>
          <a:off x="3256911" y="309372"/>
          <a:ext cx="2960138" cy="1776083"/>
        </a:xfrm>
        <a:prstGeom prst="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**Kullanım:** Soru sorma, hikaye başlatma, basit talimatlar.</a:t>
          </a:r>
        </a:p>
      </dsp:txBody>
      <dsp:txXfrm>
        <a:off x="3256911" y="309372"/>
        <a:ext cx="2960138" cy="1776083"/>
      </dsp:txXfrm>
    </dsp:sp>
    <dsp:sp modelId="{C1CFAC6C-7E82-9E43-B677-17D702FA0A8F}">
      <dsp:nvSpPr>
        <dsp:cNvPr id="0" name=""/>
        <dsp:cNvSpPr/>
      </dsp:nvSpPr>
      <dsp:spPr>
        <a:xfrm>
          <a:off x="1628835" y="2381469"/>
          <a:ext cx="2960138" cy="1776083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**Örnek (Film Yorumu Sınıflandırma):**</a:t>
          </a:r>
        </a:p>
      </dsp:txBody>
      <dsp:txXfrm>
        <a:off x="1628835" y="2381469"/>
        <a:ext cx="2960138" cy="17760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12A33-2955-49E5-AC5A-7F860FC9DD59}">
      <dsp:nvSpPr>
        <dsp:cNvPr id="0" name=""/>
        <dsp:cNvSpPr/>
      </dsp:nvSpPr>
      <dsp:spPr>
        <a:xfrm>
          <a:off x="1561892" y="1147613"/>
          <a:ext cx="1605473" cy="16054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2654F-5424-45EF-AB40-EAFBC16F3CFC}">
      <dsp:nvSpPr>
        <dsp:cNvPr id="0" name=""/>
        <dsp:cNvSpPr/>
      </dsp:nvSpPr>
      <dsp:spPr>
        <a:xfrm>
          <a:off x="580769" y="3163752"/>
          <a:ext cx="356771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**Tanım:** Modele, görevi nasıl tamamlayacağına dair *tek bir örnek* sunarsınız.</a:t>
          </a:r>
        </a:p>
      </dsp:txBody>
      <dsp:txXfrm>
        <a:off x="580769" y="3163752"/>
        <a:ext cx="3567717" cy="720000"/>
      </dsp:txXfrm>
    </dsp:sp>
    <dsp:sp modelId="{4BFDC7F3-190B-4D93-8FE9-65D8E8EBF205}">
      <dsp:nvSpPr>
        <dsp:cNvPr id="0" name=""/>
        <dsp:cNvSpPr/>
      </dsp:nvSpPr>
      <dsp:spPr>
        <a:xfrm>
          <a:off x="5753960" y="1147613"/>
          <a:ext cx="1605473" cy="16054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1FC53-E962-4C61-AC85-042414053FF1}">
      <dsp:nvSpPr>
        <dsp:cNvPr id="0" name=""/>
        <dsp:cNvSpPr/>
      </dsp:nvSpPr>
      <dsp:spPr>
        <a:xfrm>
          <a:off x="4772838" y="3163752"/>
          <a:ext cx="356771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**Amaç:** Modelin istenen çıktı formatını veya stilini taklit etmesine yardımcı olmak.</a:t>
          </a:r>
        </a:p>
      </dsp:txBody>
      <dsp:txXfrm>
        <a:off x="4772838" y="3163752"/>
        <a:ext cx="3567717" cy="720000"/>
      </dsp:txXfrm>
    </dsp:sp>
    <dsp:sp modelId="{1C671666-4CCE-41B6-9C69-A7BAFC908F28}">
      <dsp:nvSpPr>
        <dsp:cNvPr id="0" name=""/>
        <dsp:cNvSpPr/>
      </dsp:nvSpPr>
      <dsp:spPr>
        <a:xfrm>
          <a:off x="9946029" y="1147613"/>
          <a:ext cx="1605473" cy="16054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16573-44ED-4083-953E-02012B766516}">
      <dsp:nvSpPr>
        <dsp:cNvPr id="0" name=""/>
        <dsp:cNvSpPr/>
      </dsp:nvSpPr>
      <dsp:spPr>
        <a:xfrm>
          <a:off x="8964907" y="3163752"/>
          <a:ext cx="356771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Sıfır atış işe yaramadığında iyi bir alternatiftir.</a:t>
          </a:r>
        </a:p>
      </dsp:txBody>
      <dsp:txXfrm>
        <a:off x="8964907" y="3163752"/>
        <a:ext cx="3567717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4F67E-721C-1247-9C36-9B9F0A037A52}">
      <dsp:nvSpPr>
        <dsp:cNvPr id="0" name=""/>
        <dsp:cNvSpPr/>
      </dsp:nvSpPr>
      <dsp:spPr>
        <a:xfrm>
          <a:off x="0" y="13972"/>
          <a:ext cx="6217809" cy="1429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**Tanım:** Modelin genel davranışını, kişiliğini, tonunu ve uyması gereken kuralları belirleyen üst düzey talimatlardır.</a:t>
          </a:r>
        </a:p>
      </dsp:txBody>
      <dsp:txXfrm>
        <a:off x="69794" y="83766"/>
        <a:ext cx="6078221" cy="1290152"/>
      </dsp:txXfrm>
    </dsp:sp>
    <dsp:sp modelId="{64A83DE2-DF5B-A649-ADCD-4813F3CB3042}">
      <dsp:nvSpPr>
        <dsp:cNvPr id="0" name=""/>
        <dsp:cNvSpPr/>
      </dsp:nvSpPr>
      <dsp:spPr>
        <a:xfrm>
          <a:off x="0" y="1518592"/>
          <a:ext cx="6217809" cy="1429740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Genellikle konuşmanın başında verilir ve tüm etkileşim boyunca geçerlidir.</a:t>
          </a:r>
        </a:p>
      </dsp:txBody>
      <dsp:txXfrm>
        <a:off x="69794" y="1588386"/>
        <a:ext cx="6078221" cy="1290152"/>
      </dsp:txXfrm>
    </dsp:sp>
    <dsp:sp modelId="{BEF29432-3957-204C-8125-D5EF7CFF9C2E}">
      <dsp:nvSpPr>
        <dsp:cNvPr id="0" name=""/>
        <dsp:cNvSpPr/>
      </dsp:nvSpPr>
      <dsp:spPr>
        <a:xfrm>
          <a:off x="0" y="3023212"/>
          <a:ext cx="6217809" cy="142974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**Örnek:** "Sen yardımsever bir asistansın. Cevapların kısa ve bilgilendirici olsun. Resmi bir dil kullan."</a:t>
          </a:r>
        </a:p>
      </dsp:txBody>
      <dsp:txXfrm>
        <a:off x="69794" y="3093006"/>
        <a:ext cx="6078221" cy="1290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4626742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usula ile birlikte dişliler 'ı açma">
            <a:extLst>
              <a:ext uri="{FF2B5EF4-FFF2-40B4-BE49-F238E27FC236}">
                <a16:creationId xmlns:a16="http://schemas.microsoft.com/office/drawing/2014/main" id="{48351C39-7EF6-3C52-6A11-2B148EF05D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42" r="2940" b="-1"/>
          <a:stretch>
            <a:fillRect/>
          </a:stretch>
        </p:blipFill>
        <p:spPr>
          <a:xfrm>
            <a:off x="3026829" y="10"/>
            <a:ext cx="11603571" cy="82295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80373" cy="82296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673" y="892136"/>
            <a:ext cx="4768062" cy="4430434"/>
          </a:xfrm>
          <a:noFill/>
        </p:spPr>
        <p:txBody>
          <a:bodyPr>
            <a:normAutofit/>
          </a:bodyPr>
          <a:lstStyle/>
          <a:p>
            <a:pPr algn="l"/>
            <a:r>
              <a:rPr lang="tr-TR" sz="6200"/>
              <a:t>Prompt Mühendisliği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674" y="5555080"/>
            <a:ext cx="4768064" cy="1782383"/>
          </a:xfrm>
          <a:noFill/>
        </p:spPr>
        <p:txBody>
          <a:bodyPr>
            <a:normAutofit/>
          </a:bodyPr>
          <a:lstStyle/>
          <a:p>
            <a:pPr algn="l"/>
            <a:r>
              <a:rPr lang="tr-TR"/>
              <a:t>Etkili Yapay Zeka İletişiminin Sanatı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192C51-B764-4A9B-9587-5EF8B628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4626742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714" y="668628"/>
            <a:ext cx="6217812" cy="2005882"/>
          </a:xfrm>
        </p:spPr>
        <p:txBody>
          <a:bodyPr>
            <a:normAutofit/>
          </a:bodyPr>
          <a:lstStyle/>
          <a:p>
            <a:r>
              <a:rPr lang="tr-TR" sz="4800"/>
              <a:t>En Basit Yaklaşım: Sıfır Atış (Zero-shot)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57FCA0-08BB-8D32-3D3B-5716B55B55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1572" b="-1"/>
          <a:stretch>
            <a:fillRect/>
          </a:stretch>
        </p:blipFill>
        <p:spPr>
          <a:xfrm>
            <a:off x="7426986" y="10"/>
            <a:ext cx="7203412" cy="8229590"/>
          </a:xfrm>
          <a:prstGeom prst="rect">
            <a:avLst/>
          </a:prstGeom>
          <a:effectLst/>
        </p:spPr>
      </p:pic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6E1BFB2C-2398-BF60-A2E3-7048583C0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619945"/>
              </p:ext>
            </p:extLst>
          </p:nvPr>
        </p:nvGraphicFramePr>
        <p:xfrm>
          <a:off x="778716" y="2887980"/>
          <a:ext cx="6217809" cy="446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4630398" cy="189114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754628" y="0"/>
            <a:ext cx="4875772" cy="1891694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369332" y="-6369334"/>
            <a:ext cx="1891735" cy="146304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16" y="418638"/>
            <a:ext cx="12052828" cy="1053274"/>
          </a:xfrm>
        </p:spPr>
        <p:txBody>
          <a:bodyPr anchor="ctr">
            <a:normAutofit/>
          </a:bodyPr>
          <a:lstStyle/>
          <a:p>
            <a:r>
              <a:rPr lang="tr-TR" sz="4800">
                <a:solidFill>
                  <a:srgbClr val="FFFFFF"/>
                </a:solidFill>
              </a:rPr>
              <a:t>Bir Örnek Yeter: Tek Atış (One-shot)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A42A49-84FC-3F27-5A7D-C06154BBFB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717682"/>
              </p:ext>
            </p:extLst>
          </p:nvPr>
        </p:nvGraphicFramePr>
        <p:xfrm>
          <a:off x="772867" y="2535094"/>
          <a:ext cx="13113395" cy="5031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57" y="0"/>
            <a:ext cx="14626743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6670186" cy="1590675"/>
          </a:xfrm>
        </p:spPr>
        <p:txBody>
          <a:bodyPr>
            <a:normAutofit/>
          </a:bodyPr>
          <a:lstStyle/>
          <a:p>
            <a:r>
              <a:t>Birkaç Örnekle Ustalaşmak: Az Atış (Few-shot)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50434" y="1"/>
            <a:ext cx="1362079" cy="573596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2190750"/>
            <a:ext cx="6670186" cy="5221605"/>
          </a:xfrm>
        </p:spPr>
        <p:txBody>
          <a:bodyPr>
            <a:normAutofit/>
          </a:bodyPr>
          <a:lstStyle/>
          <a:p>
            <a:endParaRPr/>
          </a:p>
          <a:p>
            <a:pPr>
              <a:defRPr sz="1600"/>
            </a:pPr>
            <a:r>
              <a:t>**Tanım:** Modele, görevi anlaması için *birden fazla (genellikle 2-5) örnek* sunarsınız.</a:t>
            </a:r>
          </a:p>
          <a:p>
            <a:pPr>
              <a:defRPr sz="1600"/>
            </a:pPr>
            <a:r>
              <a:t>**Faydaları:** Özellikle karmaşık görevlerde veya belirli bir çıktı yapısı/deseni istendiğinde çok etkilidir.</a:t>
            </a:r>
          </a:p>
          <a:p>
            <a:pPr>
              <a:defRPr sz="1600"/>
            </a:pPr>
            <a:r>
              <a:t>Modelin genelleme yeteneğini artırır.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5572" y="3149374"/>
            <a:ext cx="974912" cy="974913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694900" y="1462237"/>
            <a:ext cx="2865120" cy="286512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5572" y="0"/>
            <a:ext cx="2778301" cy="1861190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69565" y="1597886"/>
            <a:ext cx="0" cy="1917250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06660" y="4934497"/>
            <a:ext cx="1423741" cy="212598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7304328" y="4974146"/>
            <a:ext cx="4900119" cy="4900120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5572" y="5955204"/>
            <a:ext cx="3172022" cy="2274397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1A008-9E11-4D1F-CE35-B2FD313E61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84" r="34757" b="-2"/>
          <a:stretch>
            <a:fillRect/>
          </a:stretch>
        </p:blipFill>
        <p:spPr>
          <a:xfrm>
            <a:off x="-1" y="-2"/>
            <a:ext cx="6492237" cy="82296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236" y="-1"/>
            <a:ext cx="8138162" cy="2743199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8380" y="486822"/>
            <a:ext cx="6557962" cy="1871161"/>
          </a:xfrm>
        </p:spPr>
        <p:txBody>
          <a:bodyPr>
            <a:normAutofit/>
          </a:bodyPr>
          <a:lstStyle/>
          <a:p>
            <a:r>
              <a:rPr lang="tr-TR" sz="4800"/>
              <a:t>Davranışı Şekillendirmek: Sistem, Bağlam ve 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8380" y="3291840"/>
            <a:ext cx="6296808" cy="4196253"/>
          </a:xfrm>
        </p:spPr>
        <p:txBody>
          <a:bodyPr anchor="ctr">
            <a:normAutofit/>
          </a:bodyPr>
          <a:lstStyle/>
          <a:p>
            <a:endParaRPr lang="tr-TR" sz="2400"/>
          </a:p>
          <a:p>
            <a:pPr>
              <a:defRPr sz="1600"/>
            </a:pPr>
            <a:r>
              <a:rPr lang="tr-TR" sz="2400"/>
              <a:t>Bu teknikler, modelin genel davranışını, yanıt stilini ve bilgi temelini daha hassas bir şekilde kontrol etmenizi sağlar.</a:t>
            </a:r>
          </a:p>
          <a:p>
            <a:pPr>
              <a:defRPr sz="1600"/>
            </a:pPr>
            <a:r>
              <a:rPr lang="tr-TR" sz="2400"/>
              <a:t>Amaç: Daha tutarlı, amaca yönelik ve doğru yanıtlar elde etmek.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192C51-B764-4A9B-9587-5EF8B628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4626742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714" y="668628"/>
            <a:ext cx="6217812" cy="2005882"/>
          </a:xfrm>
        </p:spPr>
        <p:txBody>
          <a:bodyPr>
            <a:normAutofit/>
          </a:bodyPr>
          <a:lstStyle/>
          <a:p>
            <a:r>
              <a:rPr lang="tr-TR" sz="4800"/>
              <a:t>Sahneyi Kurmak: Sistem Promptu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13CB87-C361-D980-0A7F-4D16469F23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95" r="31378" b="-1"/>
          <a:stretch>
            <a:fillRect/>
          </a:stretch>
        </p:blipFill>
        <p:spPr>
          <a:xfrm>
            <a:off x="7426986" y="10"/>
            <a:ext cx="7203412" cy="82295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4DBB08-6317-6638-5FD7-7AEC83C08C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168107"/>
              </p:ext>
            </p:extLst>
          </p:nvPr>
        </p:nvGraphicFramePr>
        <p:xfrm>
          <a:off x="778716" y="2887980"/>
          <a:ext cx="6217809" cy="446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26738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26738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5648463" cy="8229600"/>
            <a:chOff x="651279" y="598259"/>
            <a:chExt cx="10889442" cy="5680742"/>
          </a:xfrm>
        </p:grpSpPr>
        <p:sp>
          <p:nvSpPr>
            <p:cNvPr id="25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28" y="0"/>
            <a:ext cx="14626743" cy="8229601"/>
            <a:chOff x="0" y="0"/>
            <a:chExt cx="12188952" cy="68580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662" y="1009497"/>
            <a:ext cx="4218292" cy="6408117"/>
          </a:xfrm>
        </p:spPr>
        <p:txBody>
          <a:bodyPr anchor="ctr">
            <a:normAutofit/>
          </a:bodyPr>
          <a:lstStyle/>
          <a:p>
            <a:pPr algn="l"/>
            <a:r>
              <a:rPr lang="tr-TR" sz="5800">
                <a:solidFill>
                  <a:schemeClr val="bg1"/>
                </a:solidFill>
              </a:rPr>
              <a:t>Şapkayı Takmak: Rol Promptu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9B1A0F-33A5-0B4D-5F20-EDFF6B6602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956666"/>
              </p:ext>
            </p:extLst>
          </p:nvPr>
        </p:nvGraphicFramePr>
        <p:xfrm>
          <a:off x="5983063" y="277207"/>
          <a:ext cx="7641495" cy="7686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" y="0"/>
            <a:ext cx="14630034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2926" y="963546"/>
            <a:ext cx="5973571" cy="1744861"/>
          </a:xfrm>
        </p:spPr>
        <p:txBody>
          <a:bodyPr>
            <a:normAutofit/>
          </a:bodyPr>
          <a:lstStyle/>
          <a:p>
            <a:r>
              <a:rPr lang="tr-TR" sz="4300">
                <a:solidFill>
                  <a:schemeClr val="tx2"/>
                </a:solidFill>
              </a:rPr>
              <a:t>Bilgiyi Beslemek: Bağlamsal Prompt</a:t>
            </a:r>
          </a:p>
        </p:txBody>
      </p:sp>
      <p:pic>
        <p:nvPicPr>
          <p:cNvPr id="7" name="Graphic 6" descr="Parmak izi">
            <a:extLst>
              <a:ext uri="{FF2B5EF4-FFF2-40B4-BE49-F238E27FC236}">
                <a16:creationId xmlns:a16="http://schemas.microsoft.com/office/drawing/2014/main" id="{9C105D99-0A92-B7D1-5DAB-9D4CDC41F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341" y="2152615"/>
            <a:ext cx="4344025" cy="43440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8688" y="2906018"/>
            <a:ext cx="5973094" cy="4367147"/>
          </a:xfrm>
        </p:spPr>
        <p:txBody>
          <a:bodyPr anchor="ctr">
            <a:normAutofit/>
          </a:bodyPr>
          <a:lstStyle/>
          <a:p>
            <a:endParaRPr lang="tr-TR" sz="2200">
              <a:solidFill>
                <a:schemeClr val="tx2"/>
              </a:solidFill>
            </a:endParaRPr>
          </a:p>
          <a:p>
            <a:pPr>
              <a:defRPr sz="1600"/>
            </a:pPr>
            <a:r>
              <a:rPr lang="tr-TR" sz="2200">
                <a:solidFill>
                  <a:schemeClr val="tx2"/>
                </a:solidFill>
              </a:rPr>
              <a:t>**Tanım:** Modele, doğru ve ilgili yanıtı üretebilmesi için gerekli arka plan bilgisini, veriyi veya belgeleri sağlarsınız.</a:t>
            </a:r>
          </a:p>
          <a:p>
            <a:pPr>
              <a:defRPr sz="1600"/>
            </a:pPr>
            <a:r>
              <a:rPr lang="tr-TR" sz="2200">
                <a:solidFill>
                  <a:schemeClr val="tx2"/>
                </a:solidFill>
              </a:rPr>
              <a:t>**Amaç:** Modelin tahminlerini daha isabetli hale getirmek, halüsinasyonları azaltmak.</a:t>
            </a:r>
          </a:p>
          <a:p>
            <a:pPr>
              <a:defRPr sz="1600"/>
            </a:pPr>
            <a:r>
              <a:rPr lang="tr-TR" sz="2200">
                <a:solidFill>
                  <a:schemeClr val="tx2"/>
                </a:solidFill>
              </a:rPr>
              <a:t>**Örnek:** Bir metin parçasını verip onunla ilgili sorular sormak veya bir ürün açıklaması sağlayıp özetini istemek.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162" y="63595"/>
            <a:ext cx="7114328" cy="8166006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4630034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" y="0"/>
            <a:ext cx="14630034" cy="82296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29317" y="4782"/>
            <a:ext cx="11727318" cy="82296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0159" y="1189513"/>
            <a:ext cx="6905635" cy="2204819"/>
          </a:xfrm>
        </p:spPr>
        <p:txBody>
          <a:bodyPr anchor="ctr">
            <a:normAutofit/>
          </a:bodyPr>
          <a:lstStyle/>
          <a:p>
            <a:r>
              <a:rPr lang="tr-TR" sz="4300">
                <a:solidFill>
                  <a:schemeClr val="tx2"/>
                </a:solidFill>
              </a:rPr>
              <a:t>Büyük Resme Bakmak: Geri Adım Promptu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4" y="3575203"/>
            <a:ext cx="6851666" cy="291703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endParaRPr lang="tr-TR" sz="20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defRPr sz="1600"/>
            </a:pPr>
            <a:r>
              <a:rPr lang="tr-TR" sz="2000">
                <a:solidFill>
                  <a:schemeClr val="tx2"/>
                </a:solidFill>
              </a:rPr>
              <a:t>**Tanım:** Karmaşık bir soruya doğrudan cevap vermek yerine, modelden önce daha genel prensipleri veya soyut kavramları düşünmesini istemektir.</a:t>
            </a:r>
          </a:p>
          <a:p>
            <a:pPr>
              <a:lnSpc>
                <a:spcPct val="90000"/>
              </a:lnSpc>
              <a:defRPr sz="1600"/>
            </a:pPr>
            <a:r>
              <a:rPr lang="tr-TR" sz="2000">
                <a:solidFill>
                  <a:schemeClr val="tx2"/>
                </a:solidFill>
              </a:rPr>
              <a:t>**Amaç:** Modelin daha derinlemesine akıl yürütmesine ve daha iyi çözümlere ulaşmasına yardımcı olmak.</a:t>
            </a:r>
          </a:p>
          <a:p>
            <a:pPr>
              <a:lnSpc>
                <a:spcPct val="90000"/>
              </a:lnSpc>
              <a:defRPr sz="1600"/>
            </a:pPr>
            <a:r>
              <a:rPr lang="tr-TR" sz="2000">
                <a:solidFill>
                  <a:schemeClr val="tx2"/>
                </a:solidFill>
              </a:rPr>
              <a:t>Önce "Neden?" ve "Nasıl?" sorularını soyut düzeyde cevaplar, sonra spesifik probleme uygular.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025EFD5-738C-41B9-87FE-0C00E211B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CEBDFE-B24D-127C-FE9D-A80CFE43AC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14" r="12718" b="2"/>
          <a:stretch>
            <a:fillRect/>
          </a:stretch>
        </p:blipFill>
        <p:spPr>
          <a:xfrm>
            <a:off x="1029940" y="1398130"/>
            <a:ext cx="5113605" cy="5221606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37" y="489584"/>
            <a:ext cx="3585479" cy="358547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2457" y="533126"/>
            <a:ext cx="6865781" cy="1590676"/>
          </a:xfrm>
        </p:spPr>
        <p:txBody>
          <a:bodyPr>
            <a:normAutofit/>
          </a:bodyPr>
          <a:lstStyle/>
          <a:p>
            <a:r>
              <a:t>Geri Adım: Uygulama ve Kazanımlar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0A1F17-0407-5546-5921-16F6A3A0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800407"/>
              </p:ext>
            </p:extLst>
          </p:nvPr>
        </p:nvGraphicFramePr>
        <p:xfrm>
          <a:off x="6992457" y="2285726"/>
          <a:ext cx="6865781" cy="5221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Adım Adım Düşünmek: Düşünce Zinciri (CoT)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/>
            </a:pPr>
            <a:r>
              <a:t>**Tanım:** Modeli, karmaşık bir problemi çözerken veya bir soruya cevap verirken ara adımları ve akıl yürütme sürecini açıkça ifade etmeye teşvik eder.</a:t>
            </a:r>
          </a:p>
          <a:p>
            <a:pPr>
              <a:defRPr sz="1600"/>
            </a:pPr>
            <a:r>
              <a:t>"Hadi adım adım düşünelim" gibi bir ifadeyle tetiklenebilir.</a:t>
            </a:r>
          </a:p>
          <a:p>
            <a:pPr>
              <a:defRPr sz="1600"/>
            </a:pPr>
            <a:r>
              <a:t>**Amaç:** Özellikle matematik, mantık ve akıl yürütme gerektiren görevlerde performansı artırmak.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4626742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668626"/>
            <a:ext cx="4048963" cy="6681470"/>
          </a:xfrm>
        </p:spPr>
        <p:txBody>
          <a:bodyPr>
            <a:normAutofit/>
          </a:bodyPr>
          <a:lstStyle/>
          <a:p>
            <a:r>
              <a:rPr lang="tr-TR" sz="5700"/>
              <a:t>Prompt Mühendisliği Nedir?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0089D58-08CB-86B9-C442-97CE6320D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0856622"/>
              </p:ext>
            </p:extLst>
          </p:nvPr>
        </p:nvGraphicFramePr>
        <p:xfrm>
          <a:off x="6111849" y="744470"/>
          <a:ext cx="7516368" cy="6605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CoT: İç İşleyiş ve Etkileri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/>
            </a:pPr>
            <a:r>
              <a:t>Modelin sadece nihai cevabı değil, cevaba nasıl ulaştığını da göstermesini sağlar.</a:t>
            </a:r>
          </a:p>
          <a:p>
            <a:pPr>
              <a:defRPr sz="1600"/>
            </a:pPr>
            <a:r>
              <a:t>Bu, modelin daha karmaşık problemleri daha küçük, yönetilebilir parçalara ayırmasına yardımcı olur.</a:t>
            </a:r>
          </a:p>
          <a:p>
            <a:pPr>
              <a:defRPr sz="1600"/>
            </a:pPr>
            <a:r>
              <a:t>İnsanların problem çözme şeklini taklit eder.</a:t>
            </a:r>
          </a:p>
          <a:p>
            <a:pPr>
              <a:defRPr sz="1600"/>
            </a:pPr>
            <a:r>
              <a:t>**Etkisi:** Daha güvenilir ve yorumlanabilir sonuçlar.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 İyi Cevabı Seçmek: Öz-Tutarlılık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/>
            </a:pPr>
            <a:r>
              <a:t>**Tanım:** Aynı prompt ile (genellikle CoT kullanarak) birden fazla çıktı üretilir. Ardından, bu çıktılar arasından en sık tekrarlanan veya en tutarlı olan nihai cevap olarak seçilir.</a:t>
            </a:r>
          </a:p>
          <a:p>
            <a:pPr>
              <a:defRPr sz="1600"/>
            </a:pPr>
            <a:r>
              <a:t>**Amaç:** Tek bir CoT çıktısının hatalı veya optimal olmama riskini azaltmak.</a:t>
            </a:r>
          </a:p>
          <a:p>
            <a:pPr>
              <a:defRPr sz="1600"/>
            </a:pPr>
            <a:r>
              <a:t>Yüksek sıcaklık ayarlarıyla farklı düşünce yolları keşfedilir.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Öz-Tutarlılık: Adımlar ve Gelişmiş Sonuçlar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/>
            </a:pPr>
            <a:r>
              <a:t>**Sonuç:** Özellikle karmaşık akıl yürütme görevlerinde doğruluğu önemli ölçüde artırır.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Dallanan Yollar: Düşünce Ağacı (ToT)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/>
            </a:pPr>
            <a:r>
              <a:t>**Tanım:** Problemi bir ağaç yapısında keşfeder. Model, her adımda birden fazla olası düşünce yolunu (dalını) değerlendirir ve en umut verici olanları takip eder.</a:t>
            </a:r>
          </a:p>
          <a:p>
            <a:pPr>
              <a:defRPr sz="1600"/>
            </a:pPr>
            <a:r>
              <a:t>CoT'nin doğrusal düşünme biçimini genişletir.</a:t>
            </a:r>
          </a:p>
          <a:p>
            <a:pPr>
              <a:defRPr sz="1600"/>
            </a:pPr>
            <a:r>
              <a:t>Geriye dönme (backtracking) ve keşif (exploration) yetenekleri sunar.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ToT: Üstünlükleri ve Kullanım Alanları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/>
            </a:pPr>
            <a:r>
              <a:t>**Avantajları:**</a:t>
            </a:r>
          </a:p>
          <a:p>
            <a:pPr>
              <a:defRPr sz="1600"/>
            </a:pPr>
            <a:r>
              <a:t>**Zorluk:** Hesaplama maliyeti CoT'ye göre daha yüksek olabilir.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Düşün ve Yap: ReAct Tekniği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/>
            </a:pPr>
            <a:r>
              <a:t>**Tanım:** LLM'lerin akıl yürütme (Reason) yeteneklerini harici araçları kullanma veya eylemler (Act) gerçekleştirme ile birleştirir.</a:t>
            </a:r>
          </a:p>
          <a:p>
            <a:pPr>
              <a:defRPr sz="1600"/>
            </a:pPr>
            <a:r>
              <a:t>Model, bir görevi tamamlamak için ne yapması gerektiğini düşünür, bir eylem planlar, eylemi gerçekleştirir (örn: bir API'yi çağırır, web'de arama yapar) ve sonucu gözlemler.</a:t>
            </a:r>
          </a:p>
          <a:p>
            <a:pPr>
              <a:defRPr sz="1600"/>
            </a:pPr>
            <a:r>
              <a:t>Bu döngü, görev tamamlanana kadar devam eder.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ReAct: Nasıl Çalışır? Nerelerde Kullanılır?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/>
            </a:pPr>
            <a:r>
              <a:t>**Döngü:** Düşünce -&gt; Eylem -&gt; Gözlem -&gt; Düşünce ...</a:t>
            </a:r>
          </a:p>
          <a:p>
            <a:pPr>
              <a:defRPr sz="1600"/>
            </a:pPr>
            <a:r>
              <a:t>**Uygulama Alanları:**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Promptları Otomatik Oluşturmak: 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/>
            </a:pPr>
            <a:r>
              <a:t>**Tanım:** İnsan müdahalesini en aza indirerek, belirli bir görev için en etkili promptları otomatik olarak keşfetme ve optimize etme yaklaşımlarıdır.</a:t>
            </a:r>
          </a:p>
          <a:p>
            <a:pPr>
              <a:defRPr sz="1600"/>
            </a:pPr>
            <a:r>
              <a:t>LLM'lerin kendilerini kullanarak veya diğer algoritmalarla promptlar üretilir ve değerlendirilir.</a:t>
            </a:r>
          </a:p>
          <a:p>
            <a:pPr>
              <a:defRPr sz="1600"/>
            </a:pPr>
            <a:r>
              <a:t>**Amaç:** Prompt mühendisliği sürecini hızlandırmak ve daha iyi promptlar bulmak.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APE: Yöntemler, Araçlar ve Ufuklar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/>
            </a:pPr>
            <a:r>
              <a:t>**Yöntemler:** Genetik algoritmalar, pekiştirmeli öğrenme, LLM tabanlı prompt üretimi.</a:t>
            </a:r>
          </a:p>
          <a:p>
            <a:pPr>
              <a:defRPr sz="1600"/>
            </a:pPr>
            <a:r>
              <a:t>**Araçlar:** Gelişmekte olan çeşitli kütüphaneler ve platformlar.</a:t>
            </a:r>
          </a:p>
          <a:p>
            <a:pPr>
              <a:defRPr sz="1600"/>
            </a:pPr>
            <a:r>
              <a:t>**Geleceği:** Prompt mühendisliğinin demokratikleşmesi ve daha güçlü LLM etkileşimleri.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LLM'ler ve Kod: Yeni Bir İşbirliği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/>
            </a:pPr>
            <a:r>
              <a:t>LLM'ler sadece doğal dili değil, programlama dillerini de anlama ve üretme konusunda giderek daha yetenekli hale geliyor.</a:t>
            </a:r>
          </a:p>
          <a:p>
            <a:pPr>
              <a:defRPr sz="1600"/>
            </a:pPr>
            <a:r>
              <a:t>**Kullanım Alanları:**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4626742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014" y="868677"/>
            <a:ext cx="7202532" cy="1794510"/>
          </a:xfrm>
        </p:spPr>
        <p:txBody>
          <a:bodyPr>
            <a:normAutofit/>
          </a:bodyPr>
          <a:lstStyle/>
          <a:p>
            <a:r>
              <a:rPr lang="tr-TR" sz="4800"/>
              <a:t>Bu Sunumda Neler Var? &amp; LLM'ler Nasıl Çalışır?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368954-3326-7FF8-A38E-4C13EE3EE7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53" r="42253" b="-1"/>
          <a:stretch>
            <a:fillRect/>
          </a:stretch>
        </p:blipFill>
        <p:spPr>
          <a:xfrm>
            <a:off x="8639328" y="10"/>
            <a:ext cx="5991072" cy="8229590"/>
          </a:xfrm>
          <a:prstGeom prst="rect">
            <a:avLst/>
          </a:prstGeom>
          <a:effectLst/>
        </p:spPr>
      </p:pic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F354447F-9DB3-5D44-DAB4-D7684E67FE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575280"/>
              </p:ext>
            </p:extLst>
          </p:nvPr>
        </p:nvGraphicFramePr>
        <p:xfrm>
          <a:off x="1004016" y="2886080"/>
          <a:ext cx="7202532" cy="4474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Etkili Kod Üretimi İçin Promptlar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/>
            </a:pPr>
            <a:r>
              <a:t>**İpuçları:**</a:t>
            </a:r>
          </a:p>
          <a:p>
            <a:pPr>
              <a:defRPr sz="1600"/>
            </a:pPr>
            <a:r>
              <a:t>**Örnek:** "Python'da, bir sayı listesi alan ve listenin ortalamasını döndüren bir fonksiyon yaz. Fonksiyon adı 'ortalama_hesapla' olsun."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Kodu Anlamak ve Dönüştürmek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/>
            </a:pPr>
            <a:r>
              <a:t>**Kod Açıklama:** "Bu [dil] kod bloğu ne işe yarıyor? Adım adım açıkla."</a:t>
            </a:r>
          </a:p>
          <a:p>
            <a:pPr>
              <a:defRPr sz="1600"/>
            </a:pPr>
            <a:r>
              <a:t>**Kod Çevirme:** "Aşağıdaki Python kodunu JavaScript'e çevir. Fonksiyonellik aynı kalsın."</a:t>
            </a:r>
          </a:p>
          <a:p>
            <a:pPr>
              <a:defRPr sz="1600"/>
            </a:pPr>
            <a:r>
              <a:t>Karmaşık kod tabanlarını anlamak veya eski kodları modernize etmek için faydalıdır.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Hataları Bulmak, Kaliteyi Artırmak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/>
            </a:pPr>
            <a:r>
              <a:t>**Hata Ayıklama:** "Bu kodda neden [hata mesajı] alıyorum? Nasıl düzeltebilirim?"</a:t>
            </a:r>
          </a:p>
          <a:p>
            <a:pPr>
              <a:defRPr sz="1600"/>
            </a:pPr>
            <a:r>
              <a:t>**Kod İnceleme:** "Bu kod parçasını performans, okunabilirlik ve güvenlik açısından incele. İyileştirme önerilerinde bulun."</a:t>
            </a:r>
          </a:p>
          <a:p>
            <a:pPr>
              <a:defRPr sz="1600"/>
            </a:pPr>
            <a:r>
              <a:t>Daha sağlam ve verimli kodlar yazmaya yardımcı olur.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Metnin Ötesinde: Çok Modlu Promptlar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/>
            </a:pPr>
            <a:r>
              <a:t>**Tanım:** LLM'lerin metin dışı girdilerle (örn: görseller, ses, video) birlikte çalışmasını sağlayan promptlardır.</a:t>
            </a:r>
          </a:p>
          <a:p>
            <a:pPr>
              <a:defRPr sz="1600"/>
            </a:pPr>
            <a:r>
              <a:t>**Örnekler:**</a:t>
            </a:r>
          </a:p>
          <a:p>
            <a:pPr>
              <a:defRPr sz="1600"/>
            </a:pPr>
            <a:r>
              <a:t>Yapay zekanın dünyayı daha kapsamlı anlamasını sağlar.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Prompt Mühendisliğinde Ustalık İçin İpuçları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/>
            </a:pPr>
            <a:r>
              <a:t>Etkili promptlar oluşturmak bir sanattır ve pratik gerektirir.</a:t>
            </a:r>
          </a:p>
          <a:p>
            <a:pPr>
              <a:defRPr sz="1600"/>
            </a:pPr>
            <a:r>
              <a:t>Bu bölümde, LLM'lerden en iyi sonuçları almanıza yardımcı olacak temel prensipleri ve denenmiş yöntemleri paylaşacağız.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Temel İlkeler 1: Örnekle, Basitleştir, Netleştir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/>
            </a:pPr>
            <a:r>
              <a:t>**Örnekler Sunun (Few-shot/One-shot):** Modele ne istediğinizi gösterin.</a:t>
            </a:r>
          </a:p>
          <a:p>
            <a:pPr>
              <a:defRPr sz="1600"/>
            </a:pPr>
            <a:r>
              <a:t>**Basitlikle Tasarlayın:** Karmaşık olmayan, anlaşılır dil kullanın.</a:t>
            </a:r>
          </a:p>
          <a:p>
            <a:pPr>
              <a:defRPr sz="1600"/>
            </a:pPr>
            <a:r>
              <a:t>**Çıktı Konusunda Spesifik Olun:** İstenen formatı, uzunluğu, tonu belirtin.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Temel İlkeler 2: Yönlendir, Sınırla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/>
            </a:pPr>
            <a:r>
              <a:t>**Kısıtlamalar Yerine Talimatları Kullanın:** "Yapma" demek yerine "Yap" deyin. (Örn: "Kırmızı renk kullanma" yerine "Mavi renk kullan").</a:t>
            </a:r>
          </a:p>
          <a:p>
            <a:pPr>
              <a:defRPr sz="1600"/>
            </a:pPr>
            <a:r>
              <a:t>**Maksimum Token Uzunluğunu Kontrol Edin:** Gereksiz uzun yanıtları ve maliyetleri önleyin.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Temel İlkeler 3: Esneklik ve Deney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/>
            </a:pPr>
            <a:r>
              <a:t>**Promptlarda Değişkenler Kullanın:** Promptları yeniden kullanılabilir ve dinamik hale getirin (örn: `{müşteri_adı}`, `{ürün_özelliği}`).</a:t>
            </a:r>
          </a:p>
          <a:p>
            <a:pPr>
              <a:defRPr sz="1600"/>
            </a:pPr>
            <a:r>
              <a:t>**Giriş Formatları ve Yazım Stilleriyle Deney Yapın:** Farklı soru sorma biçimleri, madde işaretleri, anahtar kelimeler vb. deneyin.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Temel İlkeler 4: Denge ve Uyum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/>
            </a:pPr>
            <a:r>
              <a:t>**Sınıflandırma Görevlerinde Sınıfları Karıştırın (Few-shot):** Örneklerinizde farklı sınıfları dengeli bir şekilde sunun.</a:t>
            </a:r>
          </a:p>
          <a:p>
            <a:pPr>
              <a:defRPr sz="1600"/>
            </a:pPr>
            <a:r>
              <a:t>**Model Güncellemelerine Uyum Sağlayın:** LLM'ler sürekli gelişir. Promptlarınızın performansını takip edin ve gerektiğinde güncelleyin.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Temel İlkeler 5: Yapılandırılmış Çıktılar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/>
            </a:pPr>
            <a:r>
              <a:t>**Çıktı Formatlarıyla Deney Yapın:** Modelden JSON, XML, Markdown gibi yapılandırılmış formatlarda çıktı isteyin.</a:t>
            </a:r>
          </a:p>
          <a:p>
            <a:pPr>
              <a:defRPr sz="1600"/>
            </a:pPr>
            <a:r>
              <a:t>**JSON Onarımı:** Modelin hatalı JSON üretmesi durumunda onarım mekanizmaları kullanın.</a:t>
            </a:r>
          </a:p>
          <a:p>
            <a:pPr>
              <a:defRPr sz="1600"/>
            </a:pPr>
            <a:r>
              <a:t>**Şemalarla Çalışma:** İstenen çıktı şemasını (örn: JSON Schema) prompt'a dahil ederek daha tutarlı çıktılar elde edin.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279" y="588644"/>
            <a:ext cx="6349996" cy="1954530"/>
          </a:xfrm>
        </p:spPr>
        <p:txBody>
          <a:bodyPr anchor="b">
            <a:normAutofit/>
          </a:bodyPr>
          <a:lstStyle/>
          <a:p>
            <a:r>
              <a:rPr lang="tr-TR" sz="4800"/>
              <a:t>LLM Çıktısını Şekillendirmek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CB9C13-E513-8CB6-0282-7517F057E7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305" r="13347" b="-1"/>
          <a:stretch>
            <a:fillRect/>
          </a:stretch>
        </p:blipFill>
        <p:spPr>
          <a:xfrm>
            <a:off x="2" y="1904"/>
            <a:ext cx="7315199" cy="8227696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CEEDBB-159F-83E7-B550-296D47F778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854854"/>
              </p:ext>
            </p:extLst>
          </p:nvPr>
        </p:nvGraphicFramePr>
        <p:xfrm>
          <a:off x="7701280" y="3137534"/>
          <a:ext cx="6349996" cy="4503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Temel İlkeler 6: İşbirliği ve Derinlemesine Teknikler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/>
            </a:pPr>
            <a:r>
              <a:t>**Diğer Prompt Mühendisleriyle Birlikte Deney Yapın:** Bilgi paylaşımı ve farklı bakış açıları öğrenmeyi hızlandırır.</a:t>
            </a:r>
          </a:p>
          <a:p>
            <a:pPr>
              <a:defRPr sz="1600"/>
            </a:pPr>
            <a:r>
              <a:t>**CoT En İyi Uygulamaları:** CoT kullanırken açık, adım adım talimatlar verin. Modelin her adımı gerekçelendirmesini isteyin.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Öğrenme Günlüğü: Prompt Denemelerini Belgelemek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/>
            </a:pPr>
            <a:r>
              <a:t>**Neden Önemli?**</a:t>
            </a:r>
          </a:p>
          <a:p>
            <a:pPr>
              <a:defRPr sz="1600"/>
            </a:pPr>
            <a:r>
              <a:t>**Nasıl?** Basit bir tablo formatı kullanılabilir (Prompt, Model, Ayarlar, Çıktı, Notlar).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Yolculuğun Özeti: Anahtar Çıkarımlar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/>
            </a:pPr>
            <a:r>
              <a:t>Prompt mühendisliği, LLM'lerle etkili iletişimin temelidir.</a:t>
            </a:r>
          </a:p>
          <a:p>
            <a:pPr>
              <a:defRPr sz="1600"/>
            </a:pPr>
            <a:r>
              <a:t>Doğru teknikler ve yapılandırmalarla LLM'lerin potansiyelini en üst düzeye çıkarabilirsiniz.</a:t>
            </a:r>
          </a:p>
          <a:p>
            <a:pPr>
              <a:defRPr sz="1600"/>
            </a:pPr>
            <a:r>
              <a:t>Bu bir keşif ve deney sürecidir: Sürekli öğrenin, deneyin ve belgeleyin.</a:t>
            </a:r>
          </a:p>
          <a:p>
            <a:pPr>
              <a:defRPr sz="1600"/>
            </a:pPr>
            <a:r>
              <a:t>Gelecek, daha akıllı ve işbirlikçi yapay zeka etkileşimlerine gebe.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Teşekkürler &amp; Sorularınız?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/>
            </a:pPr>
            <a:r>
              <a:t>Dinlediğiniz için teşekkürler!</a:t>
            </a:r>
          </a:p>
          <a:p>
            <a:pPr>
              <a:defRPr sz="1600"/>
            </a:pPr>
            <a:r>
              <a:t>(İsteğe bağlı: Yazarın/Sunucunun iletişim bilgileri, kaynaklara linkler)</a:t>
            </a:r>
          </a:p>
          <a:p>
            <a:pPr>
              <a:defRPr sz="1600"/>
            </a:pPr>
            <a:r>
              <a:t>Sorularınız için buradayım.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192C51-B764-4A9B-9587-5EF8B628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4626742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714" y="668628"/>
            <a:ext cx="6217812" cy="2005882"/>
          </a:xfrm>
        </p:spPr>
        <p:txBody>
          <a:bodyPr>
            <a:normAutofit/>
          </a:bodyPr>
          <a:lstStyle/>
          <a:p>
            <a:r>
              <a:rPr lang="tr-TR" sz="4800"/>
              <a:t>Ne Kadar Uzun? Çıktı Uzunluğunun Önemi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3EB0B30F-8ADE-2985-E2B9-0BF564C5FB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26" r="30038"/>
          <a:stretch>
            <a:fillRect/>
          </a:stretch>
        </p:blipFill>
        <p:spPr>
          <a:xfrm>
            <a:off x="7426986" y="10"/>
            <a:ext cx="7203412" cy="8229590"/>
          </a:xfrm>
          <a:prstGeom prst="rect">
            <a:avLst/>
          </a:prstGeom>
          <a:effectLst/>
        </p:spPr>
      </p:pic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61FAC8DA-0F8B-A143-8EF1-D8970D32B6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805256"/>
              </p:ext>
            </p:extLst>
          </p:nvPr>
        </p:nvGraphicFramePr>
        <p:xfrm>
          <a:off x="778716" y="2887980"/>
          <a:ext cx="6217809" cy="446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192C51-B764-4A9B-9587-5EF8B628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4626742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714" y="668628"/>
            <a:ext cx="6217812" cy="2005882"/>
          </a:xfrm>
        </p:spPr>
        <p:txBody>
          <a:bodyPr>
            <a:normAutofit/>
          </a:bodyPr>
          <a:lstStyle/>
          <a:p>
            <a:r>
              <a:rPr lang="tr-TR" sz="4800"/>
              <a:t>Yaratıcılık Termostatı: Sıcaklık Ayarı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716" y="2887980"/>
            <a:ext cx="6217809" cy="4466925"/>
          </a:xfrm>
        </p:spPr>
        <p:txBody>
          <a:bodyPr>
            <a:normAutofit/>
          </a:bodyPr>
          <a:lstStyle/>
          <a:p>
            <a:endParaRPr lang="tr-TR" sz="2400"/>
          </a:p>
          <a:p>
            <a:pPr>
              <a:defRPr sz="1600"/>
            </a:pPr>
            <a:r>
              <a:rPr lang="tr-TR" sz="2400"/>
              <a:t>**Sıcaklık:** Token seçimindeki rastgelelik seviyesini kontrol eder.</a:t>
            </a:r>
          </a:p>
          <a:p>
            <a:pPr>
              <a:defRPr sz="1600"/>
            </a:pPr>
            <a:r>
              <a:rPr lang="tr-TR" sz="2400"/>
              <a:t>**Düşük Sıcaklık (örn: 0.1):** Daha deterministik, tutarlı, gerçekçi yanıtlar (Örn: Soru-cevap).</a:t>
            </a:r>
          </a:p>
          <a:p>
            <a:pPr>
              <a:defRPr sz="1600"/>
            </a:pPr>
            <a:r>
              <a:rPr lang="tr-TR" sz="2400"/>
              <a:t>**Yüksek Sıcaklık (örn: 0.9):** Daha çeşitli, yaratıcı, beklenmedik sonuçlar (Örn: Hikaye yazımı).</a:t>
            </a:r>
          </a:p>
          <a:p>
            <a:pPr>
              <a:defRPr sz="1600"/>
            </a:pPr>
            <a:r>
              <a:rPr lang="tr-TR" sz="2400"/>
              <a:t>**Sıcaklık = 0:** En olası token her zaman seçilir (açgözlü kod çözme).</a:t>
            </a:r>
          </a:p>
        </p:txBody>
      </p:sp>
      <p:pic>
        <p:nvPicPr>
          <p:cNvPr id="5" name="Picture 4" descr="Yazı tahtası üzerinde yazılan formüller">
            <a:extLst>
              <a:ext uri="{FF2B5EF4-FFF2-40B4-BE49-F238E27FC236}">
                <a16:creationId xmlns:a16="http://schemas.microsoft.com/office/drawing/2014/main" id="{D1423E98-F9B8-8810-F079-B682047587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018" r="22555" b="-1"/>
          <a:stretch>
            <a:fillRect/>
          </a:stretch>
        </p:blipFill>
        <p:spPr>
          <a:xfrm>
            <a:off x="7426986" y="10"/>
            <a:ext cx="7203412" cy="8229590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192C51-B764-4A9B-9587-5EF8B628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4626742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714" y="668628"/>
            <a:ext cx="6217812" cy="2005882"/>
          </a:xfrm>
        </p:spPr>
        <p:txBody>
          <a:bodyPr>
            <a:normAutofit/>
          </a:bodyPr>
          <a:lstStyle/>
          <a:p>
            <a:r>
              <a:rPr lang="tr-TR" sz="4800"/>
              <a:t>Seçenekleri Daraltmak: Top-K ve Top-P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9369C9-BD29-D726-D7CC-810C7C7838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766" r="16053" b="-2"/>
          <a:stretch>
            <a:fillRect/>
          </a:stretch>
        </p:blipFill>
        <p:spPr>
          <a:xfrm>
            <a:off x="7426986" y="10"/>
            <a:ext cx="7203412" cy="8229590"/>
          </a:xfrm>
          <a:prstGeom prst="rect">
            <a:avLst/>
          </a:prstGeom>
          <a:effectLst/>
        </p:spPr>
      </p:pic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5D6C1BD-60C5-D4C5-96F0-0081EA9C07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046613"/>
              </p:ext>
            </p:extLst>
          </p:nvPr>
        </p:nvGraphicFramePr>
        <p:xfrm>
          <a:off x="778716" y="2887980"/>
          <a:ext cx="6217809" cy="446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192C51-B764-4A9B-9587-5EF8B628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4626742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714" y="668628"/>
            <a:ext cx="6217812" cy="2005882"/>
          </a:xfrm>
        </p:spPr>
        <p:txBody>
          <a:bodyPr>
            <a:normAutofit/>
          </a:bodyPr>
          <a:lstStyle/>
          <a:p>
            <a:r>
              <a:rPr lang="tr-TR" sz="4800"/>
              <a:t>Ayarların Dansı: Dengeli Bir Yapılandırma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716" y="2887980"/>
            <a:ext cx="6217809" cy="44669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tr-TR" sz="2400"/>
          </a:p>
          <a:p>
            <a:pPr>
              <a:lnSpc>
                <a:spcPct val="90000"/>
              </a:lnSpc>
              <a:defRPr sz="1600"/>
            </a:pPr>
            <a:r>
              <a:rPr lang="tr-TR" sz="2400"/>
              <a:t>Sıcaklık, Top-K ve Top-P birbirini etkiler.</a:t>
            </a:r>
          </a:p>
          <a:p>
            <a:pPr>
              <a:lnSpc>
                <a:spcPct val="90000"/>
              </a:lnSpc>
              <a:defRPr sz="1600"/>
            </a:pPr>
            <a:r>
              <a:rPr lang="tr-TR" sz="2400"/>
              <a:t>**Öneri (Vertex Studio):** Önce Top-K ve Top-P uygulanır, sonra kalan adaylara Sıcaklık.</a:t>
            </a:r>
          </a:p>
          <a:p>
            <a:pPr>
              <a:lnSpc>
                <a:spcPct val="90000"/>
              </a:lnSpc>
              <a:defRPr sz="1600"/>
            </a:pPr>
            <a:r>
              <a:rPr lang="tr-TR" sz="2400"/>
              <a:t>**Ekstrem Ayarlar:** Biri çok yüksek/düşük ayarlanırsa diğerlerini etkisiz kılabilir.</a:t>
            </a:r>
          </a:p>
          <a:p>
            <a:pPr>
              <a:lnSpc>
                <a:spcPct val="90000"/>
              </a:lnSpc>
              <a:defRPr sz="1600"/>
            </a:pPr>
            <a:r>
              <a:rPr lang="tr-TR" sz="2400"/>
              <a:t>**Başlangıç Noktaları:** Yaratıcı için Yüksek T, K, P; Kesin için Düşük T, K, P.</a:t>
            </a:r>
          </a:p>
          <a:p>
            <a:pPr>
              <a:lnSpc>
                <a:spcPct val="90000"/>
              </a:lnSpc>
              <a:defRPr sz="1600"/>
            </a:pPr>
            <a:r>
              <a:rPr lang="tr-TR" sz="2400"/>
              <a:t>**UYARI:** "Tekrar Döngüsü Hatası"na dikkat! (Uygunsuz ayarlarla modelin aynı kelime/cümleyi tekrarlaması).</a:t>
            </a:r>
          </a:p>
        </p:txBody>
      </p:sp>
      <p:pic>
        <p:nvPicPr>
          <p:cNvPr id="5" name="Picture 4" descr="Çok sayıda zıplayan beyaz topun arasında tek bir turuncu top">
            <a:extLst>
              <a:ext uri="{FF2B5EF4-FFF2-40B4-BE49-F238E27FC236}">
                <a16:creationId xmlns:a16="http://schemas.microsoft.com/office/drawing/2014/main" id="{CF992209-6BA9-AFBC-A106-7CC3B0AB4F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920" r="21653" b="-1"/>
          <a:stretch>
            <a:fillRect/>
          </a:stretch>
        </p:blipFill>
        <p:spPr>
          <a:xfrm>
            <a:off x="7426986" y="10"/>
            <a:ext cx="7203412" cy="8229590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192C51-B764-4A9B-9587-5EF8B628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4626742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714" y="668628"/>
            <a:ext cx="6217812" cy="2005882"/>
          </a:xfrm>
        </p:spPr>
        <p:txBody>
          <a:bodyPr>
            <a:normAutofit/>
          </a:bodyPr>
          <a:lstStyle/>
          <a:p>
            <a:r>
              <a:rPr lang="tr-TR" sz="4800"/>
              <a:t>LLM'lerle Etkili İletişim: Prompt Teknikleri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15EDD3-E63D-5CE4-BF46-FDE72416CB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735" r="22030"/>
          <a:stretch>
            <a:fillRect/>
          </a:stretch>
        </p:blipFill>
        <p:spPr>
          <a:xfrm>
            <a:off x="7426986" y="10"/>
            <a:ext cx="7203412" cy="82295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10D190-D923-D781-1979-EA8F1DBB2D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106280"/>
              </p:ext>
            </p:extLst>
          </p:nvPr>
        </p:nvGraphicFramePr>
        <p:xfrm>
          <a:off x="778716" y="2887980"/>
          <a:ext cx="6217809" cy="446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2050</Words>
  <Application>Microsoft Macintosh PowerPoint</Application>
  <PresentationFormat>Özel</PresentationFormat>
  <Paragraphs>196</Paragraphs>
  <Slides>43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43</vt:i4>
      </vt:variant>
    </vt:vector>
  </HeadingPairs>
  <TitlesOfParts>
    <vt:vector size="46" baseType="lpstr">
      <vt:lpstr>Arial</vt:lpstr>
      <vt:lpstr>Calibri</vt:lpstr>
      <vt:lpstr>Office Theme</vt:lpstr>
      <vt:lpstr>Prompt Mühendisliği</vt:lpstr>
      <vt:lpstr>Prompt Mühendisliği Nedir?</vt:lpstr>
      <vt:lpstr>Bu Sunumda Neler Var? &amp; LLM'ler Nasıl Çalışır?</vt:lpstr>
      <vt:lpstr>LLM Çıktısını Şekillendirmek</vt:lpstr>
      <vt:lpstr>Ne Kadar Uzun? Çıktı Uzunluğunun Önemi</vt:lpstr>
      <vt:lpstr>Yaratıcılık Termostatı: Sıcaklık Ayarı</vt:lpstr>
      <vt:lpstr>Seçenekleri Daraltmak: Top-K ve Top-P</vt:lpstr>
      <vt:lpstr>Ayarların Dansı: Dengeli Bir Yapılandırma</vt:lpstr>
      <vt:lpstr>LLM'lerle Etkili İletişim: Prompt Teknikleri</vt:lpstr>
      <vt:lpstr>En Basit Yaklaşım: Sıfır Atış (Zero-shot)</vt:lpstr>
      <vt:lpstr>Bir Örnek Yeter: Tek Atış (One-shot)</vt:lpstr>
      <vt:lpstr>Birkaç Örnekle Ustalaşmak: Az Atış (Few-shot)</vt:lpstr>
      <vt:lpstr>Davranışı Şekillendirmek: Sistem, Bağlam ve Rol</vt:lpstr>
      <vt:lpstr>Sahneyi Kurmak: Sistem Promptu</vt:lpstr>
      <vt:lpstr>Şapkayı Takmak: Rol Promptu</vt:lpstr>
      <vt:lpstr>Bilgiyi Beslemek: Bağlamsal Prompt</vt:lpstr>
      <vt:lpstr>Büyük Resme Bakmak: Geri Adım Promptu</vt:lpstr>
      <vt:lpstr>Geri Adım: Uygulama ve Kazanımlar</vt:lpstr>
      <vt:lpstr>Adım Adım Düşünmek: Düşünce Zinciri (CoT)</vt:lpstr>
      <vt:lpstr>CoT: İç İşleyiş ve Etkileri</vt:lpstr>
      <vt:lpstr>En İyi Cevabı Seçmek: Öz-Tutarlılık</vt:lpstr>
      <vt:lpstr>Öz-Tutarlılık: Adımlar ve Gelişmiş Sonuçlar</vt:lpstr>
      <vt:lpstr>Dallanan Yollar: Düşünce Ağacı (ToT)</vt:lpstr>
      <vt:lpstr>ToT: Üstünlükleri ve Kullanım Alanları</vt:lpstr>
      <vt:lpstr>Düşün ve Yap: ReAct Tekniği</vt:lpstr>
      <vt:lpstr>ReAct: Nasıl Çalışır? Nerelerde Kullanılır?</vt:lpstr>
      <vt:lpstr>Promptları Otomatik Oluşturmak: APE</vt:lpstr>
      <vt:lpstr>APE: Yöntemler, Araçlar ve Ufuklar</vt:lpstr>
      <vt:lpstr>LLM'ler ve Kod: Yeni Bir İşbirliği</vt:lpstr>
      <vt:lpstr>Etkili Kod Üretimi İçin Promptlar</vt:lpstr>
      <vt:lpstr>Kodu Anlamak ve Dönüştürmek</vt:lpstr>
      <vt:lpstr>Hataları Bulmak, Kaliteyi Artırmak</vt:lpstr>
      <vt:lpstr>Metnin Ötesinde: Çok Modlu Promptlar</vt:lpstr>
      <vt:lpstr>Prompt Mühendisliğinde Ustalık İçin İpuçları</vt:lpstr>
      <vt:lpstr>Temel İlkeler 1: Örnekle, Basitleştir, Netleştir</vt:lpstr>
      <vt:lpstr>Temel İlkeler 2: Yönlendir, Sınırla</vt:lpstr>
      <vt:lpstr>Temel İlkeler 3: Esneklik ve Deney</vt:lpstr>
      <vt:lpstr>Temel İlkeler 4: Denge ve Uyum</vt:lpstr>
      <vt:lpstr>Temel İlkeler 5: Yapılandırılmış Çıktılar</vt:lpstr>
      <vt:lpstr>Temel İlkeler 6: İşbirliği ve Derinlemesine Teknikler</vt:lpstr>
      <vt:lpstr>Öğrenme Günlüğü: Prompt Denemelerini Belgelemek</vt:lpstr>
      <vt:lpstr>Yolculuğun Özeti: Anahtar Çıkarımlar</vt:lpstr>
      <vt:lpstr>Teşekkürler &amp; Sorularınız?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Office</cp:lastModifiedBy>
  <cp:revision>2</cp:revision>
  <dcterms:created xsi:type="dcterms:W3CDTF">2013-01-27T09:14:16Z</dcterms:created>
  <dcterms:modified xsi:type="dcterms:W3CDTF">2025-05-14T07:47:21Z</dcterms:modified>
  <cp:category/>
</cp:coreProperties>
</file>