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0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446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3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28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1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2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3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6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6B6-71DB-4A2D-82D3-8005154F405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4AD62-6E4D-4E1C-98E2-D687AC525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BEDC-4DB6-455B-A67D-35DF25FA9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Распознаватель </a:t>
            </a:r>
            <a:r>
              <a:rPr lang="en-US" dirty="0"/>
              <a:t>DGA-</a:t>
            </a:r>
            <a:r>
              <a:rPr lang="ru-RU" dirty="0"/>
              <a:t>доменов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A746A5-2329-4C27-A8E6-BE93921B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Работали над проектом:</a:t>
            </a:r>
          </a:p>
          <a:p>
            <a:r>
              <a:rPr lang="ru-RU" dirty="0"/>
              <a:t>Грязнов .А.Д</a:t>
            </a:r>
          </a:p>
          <a:p>
            <a:r>
              <a:rPr lang="ru-RU" dirty="0" err="1"/>
              <a:t>Лингарт</a:t>
            </a:r>
            <a:r>
              <a:rPr lang="ru-RU" dirty="0"/>
              <a:t> В.В</a:t>
            </a:r>
          </a:p>
          <a:p>
            <a:r>
              <a:rPr lang="ru-RU" dirty="0" err="1"/>
              <a:t>Подлевский</a:t>
            </a:r>
            <a:r>
              <a:rPr lang="ru-RU" dirty="0"/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259674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D44EF-F8D8-47BA-8A13-31ABBC10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Суть</a:t>
            </a:r>
            <a:r>
              <a:rPr lang="en-US" sz="3600" dirty="0">
                <a:solidFill>
                  <a:schemeClr val="bg1"/>
                </a:solidFill>
              </a:rPr>
              <a:t> DGA-</a:t>
            </a:r>
            <a:r>
              <a:rPr lang="en-US" sz="3600" dirty="0" err="1">
                <a:solidFill>
                  <a:schemeClr val="bg1"/>
                </a:solidFill>
              </a:rPr>
              <a:t>доменов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02217-79DF-4185-A631-5AB073FF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0" i="0" dirty="0" err="1">
                <a:solidFill>
                  <a:schemeClr val="bg1"/>
                </a:solidFill>
                <a:effectLst/>
              </a:rPr>
              <a:t>Злоумышленники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разработали</a:t>
            </a:r>
            <a:r>
              <a:rPr lang="en-US" b="0" i="0" dirty="0">
                <a:solidFill>
                  <a:schemeClr val="bg1"/>
                </a:solidFill>
                <a:effectLst/>
              </a:rPr>
              <a:t> DGA,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чтобы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вредоносная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программа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могла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быстро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создать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список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доменов</a:t>
            </a:r>
            <a:r>
              <a:rPr lang="en-US" b="0" i="0" dirty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которые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она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может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использовать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для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сайтов</a:t>
            </a:r>
            <a:r>
              <a:rPr lang="en-US" b="0" i="0" dirty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которые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дают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ей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инструкции</a:t>
            </a:r>
            <a:r>
              <a:rPr lang="en-US" b="0" i="0" dirty="0">
                <a:solidFill>
                  <a:schemeClr val="bg1"/>
                </a:solidFill>
                <a:effectLst/>
              </a:rPr>
              <a:t> и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получают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информацию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от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вредоносной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Информационная безопасность Информационная безопасность — состояние  сохранности информационных ресурсов и защищенности законных прав личности и  общества в информационной сфере. В качестве стандартной модели ...">
            <a:extLst>
              <a:ext uri="{FF2B5EF4-FFF2-40B4-BE49-F238E27FC236}">
                <a16:creationId xmlns:a16="http://schemas.microsoft.com/office/drawing/2014/main" id="{0DD3CF6D-6698-4A45-8ECB-6C9C34EC1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500359"/>
            <a:ext cx="5143500" cy="38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64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C6EAC-01EB-4652-9B0D-858A7328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Решение проблемы обнаружения </a:t>
            </a:r>
            <a:r>
              <a:rPr lang="en-US">
                <a:solidFill>
                  <a:srgbClr val="FFFFFF"/>
                </a:solidFill>
              </a:rPr>
              <a:t>DGA-</a:t>
            </a:r>
            <a:r>
              <a:rPr lang="ru-RU">
                <a:solidFill>
                  <a:srgbClr val="FFFFFF"/>
                </a:solidFill>
              </a:rPr>
              <a:t>доменов</a:t>
            </a:r>
          </a:p>
        </p:txBody>
      </p:sp>
      <p:pic>
        <p:nvPicPr>
          <p:cNvPr id="2050" name="Picture 2" descr="Решение проблем - Рубрика - PVSM.RU">
            <a:extLst>
              <a:ext uri="{FF2B5EF4-FFF2-40B4-BE49-F238E27FC236}">
                <a16:creationId xmlns:a16="http://schemas.microsoft.com/office/drawing/2014/main" id="{B39C2EDB-1947-46FF-A738-CD909F03D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489972"/>
            <a:ext cx="3856774" cy="19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C77AAD2-0A41-4E77-BC38-A3F9BFA1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>
                <a:solidFill>
                  <a:srgbClr val="FFFFFF"/>
                </a:solidFill>
              </a:rPr>
              <a:t>В данный момент в связи с активным машинного обучения и </a:t>
            </a:r>
            <a:r>
              <a:rPr lang="en-US" sz="1700">
                <a:solidFill>
                  <a:srgbClr val="FFFFFF"/>
                </a:solidFill>
              </a:rPr>
              <a:t>big data </a:t>
            </a:r>
            <a:r>
              <a:rPr lang="ru-RU" sz="1700">
                <a:solidFill>
                  <a:srgbClr val="FFFFFF"/>
                </a:solidFill>
              </a:rPr>
              <a:t>появилась возможность отлавливать такие домены алгоритмическим путём, без прямого участия человека.</a:t>
            </a:r>
          </a:p>
          <a:p>
            <a:pPr>
              <a:lnSpc>
                <a:spcPct val="90000"/>
              </a:lnSpc>
            </a:pPr>
            <a:r>
              <a:rPr lang="ru-RU" sz="1700">
                <a:solidFill>
                  <a:srgbClr val="FFFFFF"/>
                </a:solidFill>
              </a:rPr>
              <a:t>Однако несмотря на существенное улучшение инструментария обнаружения, злоумышленники придумывают всё более сложные и изощрённые алгоритмы генерации, нацеленные на обход уже существующих моделей </a:t>
            </a:r>
          </a:p>
        </p:txBody>
      </p:sp>
    </p:spTree>
    <p:extLst>
      <p:ext uri="{BB962C8B-B14F-4D97-AF65-F5344CB8AC3E}">
        <p14:creationId xmlns:p14="http://schemas.microsoft.com/office/powerpoint/2010/main" val="28083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5DD57-6210-4049-8BB8-929C661B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Наше решение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68916-453F-474A-893E-2C2BD0BB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Мы решили не изобретать велосипед и прибегнуть к использованию машинного обучения, в частности многослойных нейронных сетей, для создания продукта. Главное отличие заключается в метриках, которые мы учитываем для обучения.</a:t>
            </a:r>
          </a:p>
          <a:p>
            <a:r>
              <a:rPr lang="ru-RU" dirty="0"/>
              <a:t>Мы используем длину домена, естественность слова(вероятность слова) и также считаем все встречи каждой буквы и цифры в слове для наиболее точного прогнозирования.</a:t>
            </a:r>
          </a:p>
          <a:p>
            <a:r>
              <a:rPr lang="ru-RU" dirty="0"/>
              <a:t>Вероятность правильного прогноза после стадии обучения составляет около 97</a:t>
            </a:r>
            <a:r>
              <a:rPr lang="en-US" dirty="0"/>
              <a:t>%</a:t>
            </a:r>
            <a:r>
              <a:rPr lang="ru-RU" dirty="0"/>
              <a:t> </a:t>
            </a:r>
          </a:p>
        </p:txBody>
      </p:sp>
      <p:pic>
        <p:nvPicPr>
          <p:cNvPr id="3074" name="Picture 2" descr="Сыщик с лупой: стоковые векторные изображения, иллюстрации | Depositphotos">
            <a:extLst>
              <a:ext uri="{FF2B5EF4-FFF2-40B4-BE49-F238E27FC236}">
                <a16:creationId xmlns:a16="http://schemas.microsoft.com/office/drawing/2014/main" id="{00A19E8E-535F-4C56-8392-8D2B4352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76FC0-D90D-486D-BDD3-A5C1C366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Спасибо</a:t>
            </a:r>
            <a:r>
              <a:rPr lang="en-US" sz="5400" dirty="0"/>
              <a:t> </a:t>
            </a:r>
            <a:r>
              <a:rPr lang="en-US" sz="5400" dirty="0" err="1"/>
              <a:t>за</a:t>
            </a:r>
            <a:r>
              <a:rPr lang="en-US" sz="5400" dirty="0"/>
              <a:t> </a:t>
            </a:r>
            <a:r>
              <a:rPr lang="en-US" sz="5400" dirty="0" err="1"/>
              <a:t>внимание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853325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183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Распознаватель DGA-доменов </vt:lpstr>
      <vt:lpstr>Суть DGA-доменов</vt:lpstr>
      <vt:lpstr>Решение проблемы обнаружения DGA-доменов</vt:lpstr>
      <vt:lpstr>Наше решение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Распознаватель DGA-доменов </dc:title>
  <dc:creator>Артём Грязнов</dc:creator>
  <cp:lastModifiedBy>Артём Грязнов</cp:lastModifiedBy>
  <cp:revision>2</cp:revision>
  <dcterms:created xsi:type="dcterms:W3CDTF">2021-11-28T09:10:33Z</dcterms:created>
  <dcterms:modified xsi:type="dcterms:W3CDTF">2021-11-28T10:20:45Z</dcterms:modified>
</cp:coreProperties>
</file>