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211E-3E4E-B246-8771-231511B8D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51B41-8E60-A84E-A46B-B178C2EC4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E9F5-4206-F248-839E-5191006E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8E4B-4526-564A-91D8-BD2B7DC5AC4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A266-A594-1047-AA8A-984D880B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5A46-F437-164F-897B-EDFC66F4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21E9-F3B0-2448-928D-56D1C473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8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5991-A233-5F42-BBF2-BDA8BB23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4A868-AB9F-454A-8308-45E32988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2A28-9494-134B-BE28-5F5DBA98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8E4B-4526-564A-91D8-BD2B7DC5AC4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FD59-960A-D840-98EC-4B2B5F67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B3BC-AB6C-F04D-A251-CFC4BD44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21E9-F3B0-2448-928D-56D1C473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7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D7417-804D-CD4F-B1B6-76E46A435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0341D-DDBA-314B-8346-CCE4FA7EE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5540-B95C-384A-BBBF-D1B72F80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8E4B-4526-564A-91D8-BD2B7DC5AC4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320D6-B600-C948-9683-B4BF8A00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B2E2-9CB5-2C46-A103-EC3D7BE3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21E9-F3B0-2448-928D-56D1C473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7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7046-C555-D64A-9DFD-E4DC49E3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BA99-E01D-464F-A586-8A1CB60E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50B9-F07D-E84D-AC70-F2301E63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8E4B-4526-564A-91D8-BD2B7DC5AC4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35C1-E83C-3A44-90AE-B32354CC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BE86-FDD4-C143-B8B7-41012F0E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21E9-F3B0-2448-928D-56D1C473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B05C-EAF2-5D43-8239-4CAE0583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CCE9-0B74-374C-8C8F-B95F57343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E01A2-18A5-F649-B5F5-097BFC22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8E4B-4526-564A-91D8-BD2B7DC5AC4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2EE2-BB54-624D-ACE3-731F1448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4DAD3-2006-BF47-B17E-F424BD67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21E9-F3B0-2448-928D-56D1C473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E936-7804-E440-BE92-BF63C6E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D337-A4B8-7F47-8763-67E9DC6B0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E0EE4-BD02-9944-9F38-3B2375E4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C2C88-74FD-5647-933E-ED3E3BD9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8E4B-4526-564A-91D8-BD2B7DC5AC4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E7E0-E4B8-AF4F-BB5E-4A280A9B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82EDF-EC68-1347-B432-BF78BB11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21E9-F3B0-2448-928D-56D1C473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523A-DEEC-0D46-937F-AF4EB073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C127-736F-C347-9FCC-B50C6583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89D6B-44E4-134A-8A44-328647593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13C48-E013-DF42-B282-6205A794A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90BA4-0E32-5C48-B5B4-E24C1593B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01A18-0044-DC44-89A4-F2A32E8D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8E4B-4526-564A-91D8-BD2B7DC5AC4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ABAF4-A4F4-4147-86A1-320CE222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EF6EC-5951-0845-BC59-3D264602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21E9-F3B0-2448-928D-56D1C473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ECFF-DBFE-5748-A648-4CDDDB11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4355A-189B-324F-A897-FAD4F385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8E4B-4526-564A-91D8-BD2B7DC5AC4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0AD40-E932-8347-BE56-0C816AA3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9F5E9-30A9-D544-AE4E-8D3F633F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21E9-F3B0-2448-928D-56D1C473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0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28F6C-E5CE-604A-8307-9D6B0CD5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8E4B-4526-564A-91D8-BD2B7DC5AC4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DF015-E85D-AB48-851F-707479D9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93A3-B41C-0C40-B5D7-BF206591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21E9-F3B0-2448-928D-56D1C473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91B-F684-2747-A0F1-A1B14D52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FF22-43C9-C04A-B079-590760DD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C4BFD-6D54-E84D-8DBE-99E9F15B1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0FB13-6D31-A54F-BE65-D5DB58DD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8E4B-4526-564A-91D8-BD2B7DC5AC4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9AFC-1C00-234A-A43F-45829627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FEF36-0CC6-6641-8937-C5A07FB1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21E9-F3B0-2448-928D-56D1C473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0D2C-7CF4-7849-A381-40622DA1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95C13-9E10-F245-AA76-E213A575A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B5461-50FA-274C-9C58-9E845D564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649D-698D-D44F-A6AA-9B999AA5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8E4B-4526-564A-91D8-BD2B7DC5AC4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C51A0-77B2-0141-B7F3-0B43A67A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7A288-D4D4-244A-BBAC-7B0D1D6B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21E9-F3B0-2448-928D-56D1C473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AD97E-CE50-6D49-9D89-E266F26E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8222-44BA-864C-8EE6-34F92E49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A1D4-F34F-2347-A330-FAE0186EB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8E4B-4526-564A-91D8-BD2B7DC5AC4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662E-7A89-9249-BDB7-C833CFEEE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8EB73-0746-BE45-8722-2D42BA533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721E9-F3B0-2448-928D-56D1C473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1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7F10-070D-844A-B92D-25EA9B1D7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B99CA-39E7-B341-923A-9C8FD92E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3A9CE9-2CEB-C94A-8AB4-B2990D95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3833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D088A8-4655-594A-B8DA-6D790F651637}"/>
              </a:ext>
            </a:extLst>
          </p:cNvPr>
          <p:cNvSpPr/>
          <p:nvPr/>
        </p:nvSpPr>
        <p:spPr>
          <a:xfrm>
            <a:off x="568411" y="951470"/>
            <a:ext cx="333632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22447-9AB3-DD4E-99F4-974BDA50318E}"/>
              </a:ext>
            </a:extLst>
          </p:cNvPr>
          <p:cNvSpPr/>
          <p:nvPr/>
        </p:nvSpPr>
        <p:spPr>
          <a:xfrm>
            <a:off x="735227" y="3171209"/>
            <a:ext cx="576738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1B94-19C5-834A-BF7C-7902903F45A0}"/>
              </a:ext>
            </a:extLst>
          </p:cNvPr>
          <p:cNvSpPr/>
          <p:nvPr/>
        </p:nvSpPr>
        <p:spPr>
          <a:xfrm>
            <a:off x="735226" y="3830504"/>
            <a:ext cx="1093573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3BE16E-56E6-E645-B10D-E14251F491BF}"/>
              </a:ext>
            </a:extLst>
          </p:cNvPr>
          <p:cNvSpPr/>
          <p:nvPr/>
        </p:nvSpPr>
        <p:spPr>
          <a:xfrm>
            <a:off x="735225" y="4258604"/>
            <a:ext cx="1302297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71A12-8E70-2A4C-A6D2-E465F502BD6A}"/>
              </a:ext>
            </a:extLst>
          </p:cNvPr>
          <p:cNvSpPr/>
          <p:nvPr/>
        </p:nvSpPr>
        <p:spPr>
          <a:xfrm>
            <a:off x="735226" y="3595792"/>
            <a:ext cx="1391748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4202C9-F22F-C04C-A876-174CF4025792}"/>
              </a:ext>
            </a:extLst>
          </p:cNvPr>
          <p:cNvSpPr/>
          <p:nvPr/>
        </p:nvSpPr>
        <p:spPr>
          <a:xfrm>
            <a:off x="735225" y="4054426"/>
            <a:ext cx="2077549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D6439-E79A-004D-9E24-A4AEA6687D85}"/>
              </a:ext>
            </a:extLst>
          </p:cNvPr>
          <p:cNvSpPr/>
          <p:nvPr/>
        </p:nvSpPr>
        <p:spPr>
          <a:xfrm>
            <a:off x="735226" y="3389982"/>
            <a:ext cx="884852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6F6FD9-6EAF-704D-99CF-BAE54B99835A}"/>
              </a:ext>
            </a:extLst>
          </p:cNvPr>
          <p:cNvCxnSpPr>
            <a:cxnSpLocks/>
          </p:cNvCxnSpPr>
          <p:nvPr/>
        </p:nvCxnSpPr>
        <p:spPr>
          <a:xfrm flipH="1">
            <a:off x="2126973" y="1084707"/>
            <a:ext cx="39690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59422F-F7F4-6F44-B181-B32F1BC00A28}"/>
              </a:ext>
            </a:extLst>
          </p:cNvPr>
          <p:cNvSpPr txBox="1"/>
          <p:nvPr/>
        </p:nvSpPr>
        <p:spPr>
          <a:xfrm>
            <a:off x="6389393" y="900041"/>
            <a:ext cx="18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Widgets</a:t>
            </a:r>
          </a:p>
        </p:txBody>
      </p:sp>
    </p:spTree>
    <p:extLst>
      <p:ext uri="{BB962C8B-B14F-4D97-AF65-F5344CB8AC3E}">
        <p14:creationId xmlns:p14="http://schemas.microsoft.com/office/powerpoint/2010/main" val="57635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3A9CE9-2CEB-C94A-8AB4-B2990D95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3833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D088A8-4655-594A-B8DA-6D790F651637}"/>
              </a:ext>
            </a:extLst>
          </p:cNvPr>
          <p:cNvSpPr/>
          <p:nvPr/>
        </p:nvSpPr>
        <p:spPr>
          <a:xfrm>
            <a:off x="568411" y="951470"/>
            <a:ext cx="333632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22447-9AB3-DD4E-99F4-974BDA50318E}"/>
              </a:ext>
            </a:extLst>
          </p:cNvPr>
          <p:cNvSpPr/>
          <p:nvPr/>
        </p:nvSpPr>
        <p:spPr>
          <a:xfrm>
            <a:off x="735227" y="3171209"/>
            <a:ext cx="576738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1B94-19C5-834A-BF7C-7902903F45A0}"/>
              </a:ext>
            </a:extLst>
          </p:cNvPr>
          <p:cNvSpPr/>
          <p:nvPr/>
        </p:nvSpPr>
        <p:spPr>
          <a:xfrm>
            <a:off x="735226" y="3830504"/>
            <a:ext cx="1093573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3BE16E-56E6-E645-B10D-E14251F491BF}"/>
              </a:ext>
            </a:extLst>
          </p:cNvPr>
          <p:cNvSpPr/>
          <p:nvPr/>
        </p:nvSpPr>
        <p:spPr>
          <a:xfrm>
            <a:off x="735225" y="4258604"/>
            <a:ext cx="1302297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71A12-8E70-2A4C-A6D2-E465F502BD6A}"/>
              </a:ext>
            </a:extLst>
          </p:cNvPr>
          <p:cNvSpPr/>
          <p:nvPr/>
        </p:nvSpPr>
        <p:spPr>
          <a:xfrm>
            <a:off x="735226" y="3595792"/>
            <a:ext cx="1391748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4202C9-F22F-C04C-A876-174CF4025792}"/>
              </a:ext>
            </a:extLst>
          </p:cNvPr>
          <p:cNvSpPr/>
          <p:nvPr/>
        </p:nvSpPr>
        <p:spPr>
          <a:xfrm>
            <a:off x="735225" y="4054426"/>
            <a:ext cx="2077549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D6439-E79A-004D-9E24-A4AEA6687D85}"/>
              </a:ext>
            </a:extLst>
          </p:cNvPr>
          <p:cNvSpPr/>
          <p:nvPr/>
        </p:nvSpPr>
        <p:spPr>
          <a:xfrm>
            <a:off x="735226" y="3389982"/>
            <a:ext cx="884852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6F6FD9-6EAF-704D-99CF-BAE54B99835A}"/>
              </a:ext>
            </a:extLst>
          </p:cNvPr>
          <p:cNvCxnSpPr>
            <a:cxnSpLocks/>
          </p:cNvCxnSpPr>
          <p:nvPr/>
        </p:nvCxnSpPr>
        <p:spPr>
          <a:xfrm flipH="1">
            <a:off x="2126973" y="1084707"/>
            <a:ext cx="39690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59422F-F7F4-6F44-B181-B32F1BC00A28}"/>
              </a:ext>
            </a:extLst>
          </p:cNvPr>
          <p:cNvSpPr txBox="1"/>
          <p:nvPr/>
        </p:nvSpPr>
        <p:spPr>
          <a:xfrm>
            <a:off x="6389393" y="900041"/>
            <a:ext cx="18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Widgets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AA544B-093E-1E40-82A9-68AA85FD54C2}"/>
              </a:ext>
            </a:extLst>
          </p:cNvPr>
          <p:cNvCxnSpPr>
            <a:cxnSpLocks/>
          </p:cNvCxnSpPr>
          <p:nvPr/>
        </p:nvCxnSpPr>
        <p:spPr>
          <a:xfrm flipH="1">
            <a:off x="2126974" y="3239171"/>
            <a:ext cx="52975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489AF8-41FE-2544-B2F5-6914B888EFE2}"/>
              </a:ext>
            </a:extLst>
          </p:cNvPr>
          <p:cNvCxnSpPr>
            <a:cxnSpLocks/>
          </p:cNvCxnSpPr>
          <p:nvPr/>
        </p:nvCxnSpPr>
        <p:spPr>
          <a:xfrm flipH="1">
            <a:off x="2126974" y="3470211"/>
            <a:ext cx="52975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BFEF25-55B9-B744-B763-C28E80AE572D}"/>
              </a:ext>
            </a:extLst>
          </p:cNvPr>
          <p:cNvCxnSpPr>
            <a:cxnSpLocks/>
          </p:cNvCxnSpPr>
          <p:nvPr/>
        </p:nvCxnSpPr>
        <p:spPr>
          <a:xfrm flipH="1">
            <a:off x="2637183" y="3688400"/>
            <a:ext cx="47873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D924D6-C794-F74E-8E7E-45D2CEA03AA5}"/>
              </a:ext>
            </a:extLst>
          </p:cNvPr>
          <p:cNvCxnSpPr>
            <a:cxnSpLocks/>
          </p:cNvCxnSpPr>
          <p:nvPr/>
        </p:nvCxnSpPr>
        <p:spPr>
          <a:xfrm flipH="1">
            <a:off x="2420367" y="3898466"/>
            <a:ext cx="50041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20F112-9F26-7E4A-A441-7D227C579C3C}"/>
              </a:ext>
            </a:extLst>
          </p:cNvPr>
          <p:cNvCxnSpPr>
            <a:cxnSpLocks/>
          </p:cNvCxnSpPr>
          <p:nvPr/>
        </p:nvCxnSpPr>
        <p:spPr>
          <a:xfrm flipH="1">
            <a:off x="3351904" y="4122388"/>
            <a:ext cx="40726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A17AF4-A12B-A54C-B226-D0CDD3C9DB21}"/>
              </a:ext>
            </a:extLst>
          </p:cNvPr>
          <p:cNvCxnSpPr>
            <a:cxnSpLocks/>
          </p:cNvCxnSpPr>
          <p:nvPr/>
        </p:nvCxnSpPr>
        <p:spPr>
          <a:xfrm flipH="1">
            <a:off x="2637182" y="4326566"/>
            <a:ext cx="4787348" cy="1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52BD34-BC0D-044B-AACE-8CF9D5F123D8}"/>
              </a:ext>
            </a:extLst>
          </p:cNvPr>
          <p:cNvSpPr txBox="1"/>
          <p:nvPr/>
        </p:nvSpPr>
        <p:spPr>
          <a:xfrm>
            <a:off x="9245237" y="3525907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Clients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B639A8-EB4F-3A48-A812-996C44ACD527}"/>
              </a:ext>
            </a:extLst>
          </p:cNvPr>
          <p:cNvCxnSpPr>
            <a:endCxn id="30" idx="1"/>
          </p:cNvCxnSpPr>
          <p:nvPr/>
        </p:nvCxnSpPr>
        <p:spPr>
          <a:xfrm>
            <a:off x="7424530" y="3239171"/>
            <a:ext cx="1820707" cy="47140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E3FB22-5896-DC40-9E80-3D029BAA271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445713" y="3470211"/>
            <a:ext cx="1799524" cy="24036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839675-8210-114A-9D36-2A3BD5ADA6C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424530" y="3692481"/>
            <a:ext cx="1820707" cy="18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30CD4D-BC43-824F-AF0C-446670DD4292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424530" y="3710573"/>
            <a:ext cx="1820707" cy="1846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B7CE4A-F9D9-C44D-A7ED-7048DB6F316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428823" y="3710573"/>
            <a:ext cx="1816414" cy="40664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922885-BF4A-1747-A42A-4D3A0390DD13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424530" y="3710573"/>
            <a:ext cx="1820707" cy="60926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26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3A9CE9-2CEB-C94A-8AB4-B2990D95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3833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D088A8-4655-594A-B8DA-6D790F651637}"/>
              </a:ext>
            </a:extLst>
          </p:cNvPr>
          <p:cNvSpPr/>
          <p:nvPr/>
        </p:nvSpPr>
        <p:spPr>
          <a:xfrm>
            <a:off x="568411" y="951470"/>
            <a:ext cx="333632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22447-9AB3-DD4E-99F4-974BDA50318E}"/>
              </a:ext>
            </a:extLst>
          </p:cNvPr>
          <p:cNvSpPr/>
          <p:nvPr/>
        </p:nvSpPr>
        <p:spPr>
          <a:xfrm>
            <a:off x="735227" y="3171209"/>
            <a:ext cx="576738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1B94-19C5-834A-BF7C-7902903F45A0}"/>
              </a:ext>
            </a:extLst>
          </p:cNvPr>
          <p:cNvSpPr/>
          <p:nvPr/>
        </p:nvSpPr>
        <p:spPr>
          <a:xfrm>
            <a:off x="735226" y="3830504"/>
            <a:ext cx="1093573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3BE16E-56E6-E645-B10D-E14251F491BF}"/>
              </a:ext>
            </a:extLst>
          </p:cNvPr>
          <p:cNvSpPr/>
          <p:nvPr/>
        </p:nvSpPr>
        <p:spPr>
          <a:xfrm>
            <a:off x="735225" y="4258604"/>
            <a:ext cx="1302297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71A12-8E70-2A4C-A6D2-E465F502BD6A}"/>
              </a:ext>
            </a:extLst>
          </p:cNvPr>
          <p:cNvSpPr/>
          <p:nvPr/>
        </p:nvSpPr>
        <p:spPr>
          <a:xfrm>
            <a:off x="735226" y="3595792"/>
            <a:ext cx="1391748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4202C9-F22F-C04C-A876-174CF4025792}"/>
              </a:ext>
            </a:extLst>
          </p:cNvPr>
          <p:cNvSpPr/>
          <p:nvPr/>
        </p:nvSpPr>
        <p:spPr>
          <a:xfrm>
            <a:off x="735225" y="4054426"/>
            <a:ext cx="2077549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D6439-E79A-004D-9E24-A4AEA6687D85}"/>
              </a:ext>
            </a:extLst>
          </p:cNvPr>
          <p:cNvSpPr/>
          <p:nvPr/>
        </p:nvSpPr>
        <p:spPr>
          <a:xfrm>
            <a:off x="735226" y="3389982"/>
            <a:ext cx="884852" cy="13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6F6FD9-6EAF-704D-99CF-BAE54B99835A}"/>
              </a:ext>
            </a:extLst>
          </p:cNvPr>
          <p:cNvCxnSpPr>
            <a:cxnSpLocks/>
          </p:cNvCxnSpPr>
          <p:nvPr/>
        </p:nvCxnSpPr>
        <p:spPr>
          <a:xfrm flipH="1">
            <a:off x="2126973" y="1084707"/>
            <a:ext cx="39690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59422F-F7F4-6F44-B181-B32F1BC00A28}"/>
              </a:ext>
            </a:extLst>
          </p:cNvPr>
          <p:cNvSpPr txBox="1"/>
          <p:nvPr/>
        </p:nvSpPr>
        <p:spPr>
          <a:xfrm>
            <a:off x="6389393" y="900041"/>
            <a:ext cx="18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Widgets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AA544B-093E-1E40-82A9-68AA85FD54C2}"/>
              </a:ext>
            </a:extLst>
          </p:cNvPr>
          <p:cNvCxnSpPr>
            <a:cxnSpLocks/>
          </p:cNvCxnSpPr>
          <p:nvPr/>
        </p:nvCxnSpPr>
        <p:spPr>
          <a:xfrm flipH="1">
            <a:off x="2126974" y="3239171"/>
            <a:ext cx="52975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489AF8-41FE-2544-B2F5-6914B888EFE2}"/>
              </a:ext>
            </a:extLst>
          </p:cNvPr>
          <p:cNvCxnSpPr>
            <a:cxnSpLocks/>
          </p:cNvCxnSpPr>
          <p:nvPr/>
        </p:nvCxnSpPr>
        <p:spPr>
          <a:xfrm flipH="1">
            <a:off x="2126974" y="3470211"/>
            <a:ext cx="52975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BFEF25-55B9-B744-B763-C28E80AE572D}"/>
              </a:ext>
            </a:extLst>
          </p:cNvPr>
          <p:cNvCxnSpPr>
            <a:cxnSpLocks/>
          </p:cNvCxnSpPr>
          <p:nvPr/>
        </p:nvCxnSpPr>
        <p:spPr>
          <a:xfrm flipH="1">
            <a:off x="2637183" y="3688400"/>
            <a:ext cx="47873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D924D6-C794-F74E-8E7E-45D2CEA03AA5}"/>
              </a:ext>
            </a:extLst>
          </p:cNvPr>
          <p:cNvCxnSpPr>
            <a:cxnSpLocks/>
          </p:cNvCxnSpPr>
          <p:nvPr/>
        </p:nvCxnSpPr>
        <p:spPr>
          <a:xfrm flipH="1">
            <a:off x="2420367" y="3898466"/>
            <a:ext cx="50041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20F112-9F26-7E4A-A441-7D227C579C3C}"/>
              </a:ext>
            </a:extLst>
          </p:cNvPr>
          <p:cNvCxnSpPr>
            <a:cxnSpLocks/>
          </p:cNvCxnSpPr>
          <p:nvPr/>
        </p:nvCxnSpPr>
        <p:spPr>
          <a:xfrm flipH="1">
            <a:off x="3351904" y="4122388"/>
            <a:ext cx="40726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A17AF4-A12B-A54C-B226-D0CDD3C9DB21}"/>
              </a:ext>
            </a:extLst>
          </p:cNvPr>
          <p:cNvCxnSpPr>
            <a:cxnSpLocks/>
          </p:cNvCxnSpPr>
          <p:nvPr/>
        </p:nvCxnSpPr>
        <p:spPr>
          <a:xfrm flipH="1">
            <a:off x="2637182" y="4326566"/>
            <a:ext cx="4787348" cy="1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52BD34-BC0D-044B-AACE-8CF9D5F123D8}"/>
              </a:ext>
            </a:extLst>
          </p:cNvPr>
          <p:cNvSpPr txBox="1"/>
          <p:nvPr/>
        </p:nvSpPr>
        <p:spPr>
          <a:xfrm>
            <a:off x="9245237" y="3525907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Clients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B639A8-EB4F-3A48-A812-996C44ACD527}"/>
              </a:ext>
            </a:extLst>
          </p:cNvPr>
          <p:cNvCxnSpPr>
            <a:endCxn id="30" idx="1"/>
          </p:cNvCxnSpPr>
          <p:nvPr/>
        </p:nvCxnSpPr>
        <p:spPr>
          <a:xfrm>
            <a:off x="7424530" y="3239171"/>
            <a:ext cx="1820707" cy="47140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E3FB22-5896-DC40-9E80-3D029BAA271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445713" y="3470211"/>
            <a:ext cx="1799524" cy="24036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839675-8210-114A-9D36-2A3BD5ADA6C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424530" y="3692481"/>
            <a:ext cx="1820707" cy="18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30CD4D-BC43-824F-AF0C-446670DD4292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424530" y="3710573"/>
            <a:ext cx="1820707" cy="1846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B7CE4A-F9D9-C44D-A7ED-7048DB6F316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428823" y="3710573"/>
            <a:ext cx="1816414" cy="40664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922885-BF4A-1747-A42A-4D3A0390DD13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424530" y="3710573"/>
            <a:ext cx="1820707" cy="60926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07A927-DE47-6F4C-BB33-54AC9933B8C3}"/>
              </a:ext>
            </a:extLst>
          </p:cNvPr>
          <p:cNvCxnSpPr>
            <a:cxnSpLocks/>
          </p:cNvCxnSpPr>
          <p:nvPr/>
        </p:nvCxnSpPr>
        <p:spPr>
          <a:xfrm flipH="1">
            <a:off x="1177652" y="4558616"/>
            <a:ext cx="8067585" cy="214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5790B-DF0C-9B43-B8EB-217338837C13}"/>
              </a:ext>
            </a:extLst>
          </p:cNvPr>
          <p:cNvSpPr txBox="1"/>
          <p:nvPr/>
        </p:nvSpPr>
        <p:spPr>
          <a:xfrm>
            <a:off x="9322904" y="4373950"/>
            <a:ext cx="271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Tests for main module</a:t>
            </a:r>
          </a:p>
        </p:txBody>
      </p:sp>
    </p:spTree>
    <p:extLst>
      <p:ext uri="{BB962C8B-B14F-4D97-AF65-F5344CB8AC3E}">
        <p14:creationId xmlns:p14="http://schemas.microsoft.com/office/powerpoint/2010/main" val="385448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Ivanov4</dc:creator>
  <cp:lastModifiedBy>Vladimir Ivanov4</cp:lastModifiedBy>
  <cp:revision>2</cp:revision>
  <dcterms:created xsi:type="dcterms:W3CDTF">2020-10-06T10:14:16Z</dcterms:created>
  <dcterms:modified xsi:type="dcterms:W3CDTF">2020-10-06T13:35:42Z</dcterms:modified>
</cp:coreProperties>
</file>