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Lanssens" initials="TL" lastIdx="1" clrIdx="0">
    <p:extLst>
      <p:ext uri="{19B8F6BF-5375-455C-9EA6-DF929625EA0E}">
        <p15:presenceInfo xmlns:p15="http://schemas.microsoft.com/office/powerpoint/2012/main" userId="S-1-5-21-1801674531-1958367476-682003330-52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29940-7BF3-45DC-B38F-7F5FFF4618AD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2D0E5-0002-49BC-B99C-FDEB8D1E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9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D0E5-0002-49BC-B99C-FDEB8D1E4D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9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More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simple</a:t>
            </a:r>
            <a:r>
              <a:rPr lang="nl-BE" baseline="0" dirty="0" smtClean="0"/>
              <a:t>, </a:t>
            </a:r>
            <a:r>
              <a:rPr lang="nl-BE" baseline="0" smtClean="0"/>
              <a:t>faster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D0E5-0002-49BC-B99C-FDEB8D1E4D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1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39FD-513B-4BE9-AC50-A7FF37031899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2EAE-FD30-491F-B466-28F3B4FD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6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39FD-513B-4BE9-AC50-A7FF37031899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2EAE-FD30-491F-B466-28F3B4FD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3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39FD-513B-4BE9-AC50-A7FF37031899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2EAE-FD30-491F-B466-28F3B4FD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4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39FD-513B-4BE9-AC50-A7FF37031899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2EAE-FD30-491F-B466-28F3B4FD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39FD-513B-4BE9-AC50-A7FF37031899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2EAE-FD30-491F-B466-28F3B4FD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0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39FD-513B-4BE9-AC50-A7FF37031899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2EAE-FD30-491F-B466-28F3B4FD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7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39FD-513B-4BE9-AC50-A7FF37031899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2EAE-FD30-491F-B466-28F3B4FD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0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39FD-513B-4BE9-AC50-A7FF37031899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2EAE-FD30-491F-B466-28F3B4FD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3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39FD-513B-4BE9-AC50-A7FF37031899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2EAE-FD30-491F-B466-28F3B4FD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39FD-513B-4BE9-AC50-A7FF37031899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2EAE-FD30-491F-B466-28F3B4FD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1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39FD-513B-4BE9-AC50-A7FF37031899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2EAE-FD30-491F-B466-28F3B4FD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7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F39FD-513B-4BE9-AC50-A7FF37031899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42EAE-FD30-491F-B466-28F3B4FD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23" y="685800"/>
            <a:ext cx="8576754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9348402" y="5895201"/>
            <a:ext cx="1145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smtClean="0">
                <a:solidFill>
                  <a:schemeClr val="bg1"/>
                </a:solidFill>
              </a:rPr>
              <a:t>©</a:t>
            </a:r>
            <a:r>
              <a:rPr lang="nl-BE" sz="1200" dirty="0" err="1" smtClean="0">
                <a:solidFill>
                  <a:schemeClr val="bg1"/>
                </a:solidFill>
              </a:rPr>
              <a:t>willywonka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3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DPLYR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~ Dataset </a:t>
            </a:r>
            <a:r>
              <a:rPr lang="nl-BE" dirty="0" err="1" smtClean="0"/>
              <a:t>apply’r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7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sng" dirty="0" smtClean="0"/>
              <a:t>WHY??</a:t>
            </a:r>
            <a:r>
              <a:rPr lang="nl-BE" dirty="0" smtClean="0"/>
              <a:t>        </a:t>
            </a:r>
            <a:r>
              <a:rPr lang="nl-BE" dirty="0" err="1" smtClean="0"/>
              <a:t>What</a:t>
            </a:r>
            <a:r>
              <a:rPr lang="nl-BE" dirty="0" smtClean="0"/>
              <a:t> R-studio </a:t>
            </a:r>
            <a:r>
              <a:rPr lang="nl-BE" dirty="0" err="1" smtClean="0"/>
              <a:t>says</a:t>
            </a:r>
            <a:r>
              <a:rPr lang="nl-BE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305" y="1490472"/>
            <a:ext cx="9437391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632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sng" dirty="0"/>
              <a:t>WHY</a:t>
            </a:r>
            <a:r>
              <a:rPr lang="nl-BE" u="sng" dirty="0" smtClean="0"/>
              <a:t>??</a:t>
            </a:r>
            <a:r>
              <a:rPr lang="nl-BE" dirty="0" smtClean="0"/>
              <a:t>	  TIBBLE, </a:t>
            </a:r>
            <a:r>
              <a:rPr lang="nl-BE" dirty="0" err="1" smtClean="0"/>
              <a:t>better</a:t>
            </a:r>
            <a:r>
              <a:rPr lang="nl-BE" dirty="0" smtClean="0"/>
              <a:t> </a:t>
            </a:r>
            <a:r>
              <a:rPr lang="nl-BE" dirty="0" err="1" smtClean="0"/>
              <a:t>than</a:t>
            </a:r>
            <a:r>
              <a:rPr lang="nl-BE" dirty="0" smtClean="0"/>
              <a:t> 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Never changes input typ (dataframe: </a:t>
            </a:r>
            <a:r>
              <a:rPr lang="nl-BE" dirty="0" err="1" smtClean="0"/>
              <a:t>StringsAsFactor</a:t>
            </a:r>
            <a:r>
              <a:rPr lang="nl-BE" dirty="0" smtClean="0"/>
              <a:t>: FALSE)</a:t>
            </a:r>
          </a:p>
          <a:p>
            <a:r>
              <a:rPr lang="nl-BE" dirty="0" err="1" smtClean="0"/>
              <a:t>Doesn’t</a:t>
            </a:r>
            <a:r>
              <a:rPr lang="nl-BE" dirty="0" smtClean="0"/>
              <a:t> change a </a:t>
            </a:r>
            <a:r>
              <a:rPr lang="nl-BE" smtClean="0"/>
              <a:t>variable </a:t>
            </a:r>
            <a:r>
              <a:rPr lang="nl-BE" dirty="0" smtClean="0"/>
              <a:t>name </a:t>
            </a:r>
            <a:endParaRPr lang="nl-BE" dirty="0" smtClean="0"/>
          </a:p>
          <a:p>
            <a:r>
              <a:rPr lang="nl-BE" dirty="0" smtClean="0"/>
              <a:t>Subset is </a:t>
            </a:r>
            <a:r>
              <a:rPr lang="nl-BE" dirty="0" err="1" smtClean="0"/>
              <a:t>always</a:t>
            </a:r>
            <a:r>
              <a:rPr lang="nl-BE" dirty="0" smtClean="0"/>
              <a:t> a </a:t>
            </a:r>
            <a:r>
              <a:rPr lang="nl-BE" dirty="0" err="1" smtClean="0"/>
              <a:t>tibble</a:t>
            </a:r>
            <a:r>
              <a:rPr lang="nl-BE" dirty="0" smtClean="0"/>
              <a:t>. </a:t>
            </a:r>
            <a:r>
              <a:rPr lang="nl-BE" dirty="0"/>
              <a:t> </a:t>
            </a:r>
            <a:r>
              <a:rPr lang="nl-BE" dirty="0" smtClean="0"/>
              <a:t>Subset of a dataframe: </a:t>
            </a:r>
            <a:r>
              <a:rPr lang="nl-BE" dirty="0" err="1" smtClean="0"/>
              <a:t>df</a:t>
            </a:r>
            <a:r>
              <a:rPr lang="nl-BE" dirty="0" smtClean="0"/>
              <a:t> or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6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https://cran.rstudio.com/web/packages/tibble/vignettes/tibble.html</a:t>
            </a:r>
          </a:p>
          <a:p>
            <a:r>
              <a:rPr lang="en-US" dirty="0"/>
              <a:t>https://www.datacamp.com/courses/data-manipulation-with-dplyr-in-r</a:t>
            </a:r>
          </a:p>
          <a:p>
            <a:r>
              <a:rPr lang="en-US" dirty="0"/>
              <a:t>https://www.datacamp.com/courses/joining-data-with-dplyr-in-r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9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59</Words>
  <Application>Microsoft Office PowerPoint</Application>
  <PresentationFormat>Widescreen</PresentationFormat>
  <Paragraphs>14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DPLYR</vt:lpstr>
      <vt:lpstr>WHY??        What R-studio says:</vt:lpstr>
      <vt:lpstr>WHY??   TIBBLE, better than dataframe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Lanssens</dc:creator>
  <cp:lastModifiedBy>Thomas Lanssens</cp:lastModifiedBy>
  <cp:revision>13</cp:revision>
  <dcterms:created xsi:type="dcterms:W3CDTF">2019-10-17T09:15:01Z</dcterms:created>
  <dcterms:modified xsi:type="dcterms:W3CDTF">2019-11-07T15:49:35Z</dcterms:modified>
</cp:coreProperties>
</file>