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57" r:id="rId5"/>
    <p:sldId id="261" r:id="rId6"/>
    <p:sldId id="260" r:id="rId7"/>
    <p:sldId id="262" r:id="rId8"/>
    <p:sldId id="263" r:id="rId9"/>
    <p:sldId id="268" r:id="rId10"/>
    <p:sldId id="265" r:id="rId11"/>
    <p:sldId id="267" r:id="rId12"/>
    <p:sldId id="269" r:id="rId13"/>
    <p:sldId id="279" r:id="rId14"/>
    <p:sldId id="270" r:id="rId15"/>
    <p:sldId id="280" r:id="rId16"/>
    <p:sldId id="275" r:id="rId17"/>
    <p:sldId id="276" r:id="rId18"/>
    <p:sldId id="277" r:id="rId19"/>
    <p:sldId id="271" r:id="rId20"/>
    <p:sldId id="273" r:id="rId21"/>
    <p:sldId id="274" r:id="rId22"/>
    <p:sldId id="272" r:id="rId23"/>
    <p:sldId id="278" r:id="rId24"/>
    <p:sldId id="285" r:id="rId25"/>
    <p:sldId id="284" r:id="rId26"/>
    <p:sldId id="282" r:id="rId27"/>
    <p:sldId id="281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B037-B576-4040-87D7-8270FCB39E1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47DB-A7EC-AB4A-A3CE-6CA92AE9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B037-B576-4040-87D7-8270FCB39E1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47DB-A7EC-AB4A-A3CE-6CA92AE9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4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B037-B576-4040-87D7-8270FCB39E1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47DB-A7EC-AB4A-A3CE-6CA92AE9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5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B037-B576-4040-87D7-8270FCB39E1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47DB-A7EC-AB4A-A3CE-6CA92AE9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B037-B576-4040-87D7-8270FCB39E1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47DB-A7EC-AB4A-A3CE-6CA92AE9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B037-B576-4040-87D7-8270FCB39E1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47DB-A7EC-AB4A-A3CE-6CA92AE9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B037-B576-4040-87D7-8270FCB39E1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47DB-A7EC-AB4A-A3CE-6CA92AE9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6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B037-B576-4040-87D7-8270FCB39E1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47DB-A7EC-AB4A-A3CE-6CA92AE9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6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B037-B576-4040-87D7-8270FCB39E1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47DB-A7EC-AB4A-A3CE-6CA92AE9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5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B037-B576-4040-87D7-8270FCB39E1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47DB-A7EC-AB4A-A3CE-6CA92AE9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B037-B576-4040-87D7-8270FCB39E1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47DB-A7EC-AB4A-A3CE-6CA92AE9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3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1B037-B576-4040-87D7-8270FCB39E1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47DB-A7EC-AB4A-A3CE-6CA92AE9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2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AngersAndAnxiety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59467"/>
            <a:ext cx="772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Udatta</a:t>
            </a:r>
            <a:r>
              <a:rPr lang="en-US" dirty="0"/>
              <a:t> Kaka anger: think about convo, 3. Problems from man 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you said you were angry – the only thing that discomforts me is that he didn’t look at me in shame.  4. Amanda problems:  you did everything 5. </a:t>
            </a:r>
            <a:r>
              <a:rPr lang="en-US" dirty="0" err="1"/>
              <a:t>Ritika</a:t>
            </a:r>
            <a:r>
              <a:rPr lang="en-US" dirty="0"/>
              <a:t>: they’re family, if you don’t make a fuss, it won’t be a fuss </a:t>
            </a:r>
          </a:p>
        </p:txBody>
      </p:sp>
    </p:spTree>
    <p:extLst>
      <p:ext uri="{BB962C8B-B14F-4D97-AF65-F5344CB8AC3E}">
        <p14:creationId xmlns:p14="http://schemas.microsoft.com/office/powerpoint/2010/main" val="322045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Work:comm</a:t>
            </a:r>
            <a:r>
              <a:rPr lang="en-US" dirty="0"/>
              <a:t>: experiences, </a:t>
            </a:r>
            <a:r>
              <a:rPr lang="en-US" dirty="0" err="1"/>
              <a:t>Work:comm</a:t>
            </a:r>
            <a:r>
              <a:rPr lang="en-US" dirty="0"/>
              <a:t>: </a:t>
            </a:r>
            <a:r>
              <a:rPr lang="en-US" dirty="0" err="1"/>
              <a:t>worklife</a:t>
            </a:r>
            <a:r>
              <a:rPr lang="en-US" dirty="0"/>
              <a:t>,  </a:t>
            </a:r>
            <a:r>
              <a:rPr lang="en-US" dirty="0" err="1"/>
              <a:t>Work:rel</a:t>
            </a:r>
            <a:r>
              <a:rPr lang="en-US" dirty="0"/>
              <a:t>: send message to companies,  </a:t>
            </a:r>
            <a:r>
              <a:rPr lang="en-US" dirty="0" err="1"/>
              <a:t>Comm</a:t>
            </a:r>
            <a:r>
              <a:rPr lang="en-US" dirty="0"/>
              <a:t>: message to </a:t>
            </a:r>
            <a:r>
              <a:rPr lang="en-US" dirty="0" err="1" smtClean="0"/>
              <a:t>Manj</a:t>
            </a:r>
            <a:r>
              <a:rPr lang="en-US" dirty="0" smtClean="0"/>
              <a:t>,  </a:t>
            </a:r>
            <a:r>
              <a:rPr lang="en-US" dirty="0"/>
              <a:t>Work: message to Prof. </a:t>
            </a:r>
            <a:r>
              <a:rPr lang="en-US" dirty="0" err="1"/>
              <a:t>Gropp</a:t>
            </a:r>
            <a:r>
              <a:rPr lang="en-US" dirty="0"/>
              <a:t>, Work: do coding practice,  Work: finish </a:t>
            </a:r>
            <a:r>
              <a:rPr lang="en-US" dirty="0" err="1"/>
              <a:t>winfriendInf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73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Worklife</a:t>
            </a:r>
            <a:r>
              <a:rPr lang="en-US" dirty="0" smtClean="0"/>
              <a:t>: </a:t>
            </a:r>
            <a:r>
              <a:rPr lang="en-US" dirty="0"/>
              <a:t>do review of experiences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0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Worklife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plan for next 3 months</a:t>
            </a:r>
          </a:p>
          <a:p>
            <a:r>
              <a:rPr lang="en-US" dirty="0" smtClean="0"/>
              <a:t>Coding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Worklife</a:t>
            </a:r>
            <a:r>
              <a:rPr lang="en-US" dirty="0" smtClean="0"/>
              <a:t>:  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/>
              <a:t>Worklife</a:t>
            </a:r>
            <a:r>
              <a:rPr lang="en-US" dirty="0"/>
              <a:t>: plan </a:t>
            </a:r>
            <a:r>
              <a:rPr lang="en-US" dirty="0" smtClean="0"/>
              <a:t>out </a:t>
            </a:r>
            <a:r>
              <a:rPr lang="en-US" dirty="0"/>
              <a:t>interview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Intel </a:t>
            </a:r>
          </a:p>
          <a:p>
            <a:r>
              <a:rPr lang="en-US" dirty="0" smtClean="0"/>
              <a:t>NVIDIA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0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message to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99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/>
              <a:t>Work:rel</a:t>
            </a:r>
            <a:r>
              <a:rPr lang="en-US" dirty="0"/>
              <a:t>: send </a:t>
            </a:r>
            <a:r>
              <a:rPr lang="en-US" dirty="0" err="1"/>
              <a:t>intel</a:t>
            </a:r>
            <a:r>
              <a:rPr lang="en-US" dirty="0"/>
              <a:t> message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3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ork:rel</a:t>
            </a:r>
            <a:r>
              <a:rPr lang="en-US" dirty="0"/>
              <a:t>: send </a:t>
            </a:r>
            <a:r>
              <a:rPr lang="en-US" dirty="0" err="1"/>
              <a:t>nvidia</a:t>
            </a:r>
            <a:r>
              <a:rPr lang="en-US" dirty="0"/>
              <a:t> message.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6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Work: prepare notes for Prof. </a:t>
            </a:r>
            <a:r>
              <a:rPr lang="en-US" dirty="0" err="1"/>
              <a:t>Gropp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6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worklife</a:t>
            </a:r>
            <a:r>
              <a:rPr lang="en-US" dirty="0"/>
              <a:t>: do </a:t>
            </a:r>
            <a:r>
              <a:rPr lang="en-US" dirty="0" err="1"/>
              <a:t>winfriendsInf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8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Work:rel</a:t>
            </a:r>
            <a:r>
              <a:rPr lang="en-US" dirty="0" smtClean="0"/>
              <a:t>: message to Philipp,  </a:t>
            </a:r>
            <a:r>
              <a:rPr lang="en-US" dirty="0" err="1" smtClean="0"/>
              <a:t>Work:rel</a:t>
            </a:r>
            <a:r>
              <a:rPr lang="en-US" dirty="0" smtClean="0"/>
              <a:t>: message to NVIDIA, Work: HLF and resume updates, </a:t>
            </a:r>
            <a:r>
              <a:rPr lang="en-US" dirty="0" err="1" smtClean="0"/>
              <a:t>Mgmt:Spaces</a:t>
            </a:r>
            <a:r>
              <a:rPr lang="en-US" dirty="0" smtClean="0"/>
              <a:t>: take care of ticket, </a:t>
            </a:r>
            <a:r>
              <a:rPr lang="en-US" dirty="0" err="1" smtClean="0"/>
              <a:t>Mgmt:Spaces</a:t>
            </a:r>
            <a:r>
              <a:rPr lang="en-US" dirty="0" smtClean="0"/>
              <a:t>: get Zoloft to </a:t>
            </a:r>
            <a:r>
              <a:rPr lang="en-US" dirty="0" err="1" smtClean="0"/>
              <a:t>Walmart</a:t>
            </a:r>
            <a:r>
              <a:rPr lang="en-US" dirty="0" smtClean="0"/>
              <a:t>, </a:t>
            </a:r>
            <a:r>
              <a:rPr lang="en-US" dirty="0" err="1" smtClean="0"/>
              <a:t>Comm</a:t>
            </a:r>
            <a:r>
              <a:rPr lang="en-US" dirty="0" smtClean="0"/>
              <a:t>: message to </a:t>
            </a:r>
            <a:r>
              <a:rPr lang="en-US" dirty="0" err="1" smtClean="0"/>
              <a:t>saroj</a:t>
            </a:r>
            <a:r>
              <a:rPr lang="en-US" dirty="0" smtClean="0"/>
              <a:t> + </a:t>
            </a:r>
            <a:r>
              <a:rPr lang="en-US" dirty="0" err="1" smtClean="0"/>
              <a:t>Comm</a:t>
            </a:r>
            <a:r>
              <a:rPr lang="en-US" dirty="0" smtClean="0"/>
              <a:t>: messages to </a:t>
            </a:r>
            <a:r>
              <a:rPr lang="en-US" dirty="0" err="1" smtClean="0"/>
              <a:t>Manjula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Work: update code, </a:t>
            </a:r>
            <a:r>
              <a:rPr lang="en-US" dirty="0" smtClean="0"/>
              <a:t>Work: update </a:t>
            </a:r>
            <a:r>
              <a:rPr lang="en-US" dirty="0" err="1" smtClean="0"/>
              <a:t>worklife</a:t>
            </a:r>
            <a:r>
              <a:rPr lang="en-US" dirty="0" smtClean="0"/>
              <a:t>, </a:t>
            </a:r>
            <a:r>
              <a:rPr lang="en-US" dirty="0" err="1" smtClean="0"/>
              <a:t>Comm</a:t>
            </a:r>
            <a:r>
              <a:rPr lang="en-US" dirty="0" smtClean="0"/>
              <a:t>: situation prep, </a:t>
            </a:r>
          </a:p>
        </p:txBody>
      </p:sp>
    </p:spTree>
    <p:extLst>
      <p:ext uri="{BB962C8B-B14F-4D97-AF65-F5344CB8AC3E}">
        <p14:creationId xmlns:p14="http://schemas.microsoft.com/office/powerpoint/2010/main" val="161591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GenKnowledge</a:t>
            </a:r>
            <a:r>
              <a:rPr lang="en-US" dirty="0" smtClean="0"/>
              <a:t>/Events: Super Bowl 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Denver Broncos: Peyton Manning , Carolina Panthers: Cam Newton (MVP). </a:t>
            </a:r>
          </a:p>
          <a:p>
            <a:r>
              <a:rPr lang="en-US" dirty="0" smtClean="0"/>
              <a:t>Scripps sack cause game to tilt to Denver</a:t>
            </a:r>
          </a:p>
          <a:p>
            <a:r>
              <a:rPr lang="en-US" dirty="0" smtClean="0"/>
              <a:t>Halftime show: </a:t>
            </a:r>
            <a:r>
              <a:rPr lang="en-US" dirty="0" err="1" smtClean="0"/>
              <a:t>coldplay</a:t>
            </a:r>
            <a:r>
              <a:rPr lang="en-US" dirty="0" smtClean="0"/>
              <a:t> (</a:t>
            </a:r>
            <a:r>
              <a:rPr lang="en-US" dirty="0" err="1" smtClean="0"/>
              <a:t>british</a:t>
            </a:r>
            <a:r>
              <a:rPr lang="en-US" dirty="0" smtClean="0"/>
              <a:t>) took over </a:t>
            </a:r>
            <a:r>
              <a:rPr lang="en-US" dirty="0" err="1" smtClean="0"/>
              <a:t>american</a:t>
            </a:r>
            <a:r>
              <a:rPr lang="en-US" dirty="0" smtClean="0"/>
              <a:t> stage.</a:t>
            </a:r>
          </a:p>
          <a:p>
            <a:r>
              <a:rPr lang="en-US" dirty="0" smtClean="0"/>
              <a:t>Commercials: Amazon Echo.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5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News: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75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to Prof. </a:t>
            </a:r>
            <a:r>
              <a:rPr lang="en-US" dirty="0" err="1" smtClean="0"/>
              <a:t>Gropp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questions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2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Situation: Meet for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76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4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for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Feb. 7</a:t>
            </a:r>
            <a:r>
              <a:rPr lang="en-US" baseline="30000" dirty="0" smtClean="0"/>
              <a:t>th</a:t>
            </a:r>
            <a:r>
              <a:rPr lang="en-US" dirty="0" smtClean="0"/>
              <a:t>: bit </a:t>
            </a:r>
            <a:r>
              <a:rPr lang="en-US" dirty="0" err="1" smtClean="0"/>
              <a:t>manips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trees,  finish array/</a:t>
            </a:r>
            <a:r>
              <a:rPr lang="en-US" dirty="0" err="1" smtClean="0"/>
              <a:t>misc</a:t>
            </a:r>
            <a:r>
              <a:rPr lang="en-US" dirty="0" smtClean="0"/>
              <a:t>/sorting , practice coding</a:t>
            </a:r>
          </a:p>
          <a:p>
            <a:r>
              <a:rPr lang="en-US" dirty="0" smtClean="0"/>
              <a:t>Feb. 14</a:t>
            </a:r>
            <a:r>
              <a:rPr lang="en-US" baseline="30000" dirty="0" smtClean="0"/>
              <a:t>th</a:t>
            </a:r>
            <a:r>
              <a:rPr lang="en-US" dirty="0" smtClean="0"/>
              <a:t>:  practice coding, </a:t>
            </a:r>
            <a:r>
              <a:rPr lang="en-US" dirty="0"/>
              <a:t>dynamic </a:t>
            </a:r>
            <a:r>
              <a:rPr lang="en-US" dirty="0" smtClean="0"/>
              <a:t>programming.  </a:t>
            </a:r>
          </a:p>
          <a:p>
            <a:r>
              <a:rPr lang="en-US" dirty="0" smtClean="0"/>
              <a:t>Feb. 21</a:t>
            </a:r>
            <a:r>
              <a:rPr lang="en-US" baseline="30000" dirty="0" smtClean="0"/>
              <a:t>st</a:t>
            </a:r>
            <a:r>
              <a:rPr lang="en-US" dirty="0" smtClean="0"/>
              <a:t>: Math </a:t>
            </a:r>
            <a:r>
              <a:rPr lang="en-US" dirty="0"/>
              <a:t>problems, </a:t>
            </a:r>
            <a:r>
              <a:rPr lang="en-US" dirty="0" smtClean="0"/>
              <a:t>brain teasers. </a:t>
            </a:r>
          </a:p>
          <a:p>
            <a:r>
              <a:rPr lang="en-US" dirty="0" smtClean="0"/>
              <a:t>Feb. 26</a:t>
            </a:r>
            <a:r>
              <a:rPr lang="en-US" baseline="30000" dirty="0" smtClean="0"/>
              <a:t>th</a:t>
            </a:r>
            <a:r>
              <a:rPr lang="en-US" dirty="0" smtClean="0"/>
              <a:t>: Prepare </a:t>
            </a:r>
            <a:r>
              <a:rPr lang="en-US" dirty="0"/>
              <a:t>with integration with </a:t>
            </a:r>
            <a:r>
              <a:rPr lang="en-US" dirty="0" smtClean="0"/>
              <a:t>tm.</a:t>
            </a:r>
          </a:p>
          <a:p>
            <a:r>
              <a:rPr lang="en-US" dirty="0"/>
              <a:t>M</a:t>
            </a:r>
            <a:r>
              <a:rPr lang="en-US" dirty="0" smtClean="0"/>
              <a:t>ar. 2</a:t>
            </a:r>
            <a:r>
              <a:rPr lang="en-US" baseline="30000" dirty="0" smtClean="0"/>
              <a:t>nd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13748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for </a:t>
            </a:r>
            <a:r>
              <a:rPr lang="en-US" dirty="0" err="1" smtClean="0"/>
              <a:t>Comm</a:t>
            </a:r>
            <a:r>
              <a:rPr lang="en-US" dirty="0" smtClean="0"/>
              <a:t> books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153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Jan.: intentionality. </a:t>
            </a:r>
          </a:p>
          <a:p>
            <a:r>
              <a:rPr lang="en-US" dirty="0" smtClean="0"/>
              <a:t>Feb 7</a:t>
            </a:r>
            <a:r>
              <a:rPr lang="en-US" baseline="30000" dirty="0" smtClean="0"/>
              <a:t>th</a:t>
            </a:r>
            <a:r>
              <a:rPr lang="en-US" dirty="0" smtClean="0"/>
              <a:t>: finish reading </a:t>
            </a:r>
            <a:r>
              <a:rPr lang="en-US" dirty="0" err="1" smtClean="0"/>
              <a:t>winfriendsInf</a:t>
            </a:r>
            <a:r>
              <a:rPr lang="en-US" dirty="0" smtClean="0"/>
              <a:t>. Ch2 </a:t>
            </a:r>
          </a:p>
          <a:p>
            <a:r>
              <a:rPr lang="en-US" dirty="0" smtClean="0"/>
              <a:t>Feb 14</a:t>
            </a:r>
            <a:r>
              <a:rPr lang="en-US" baseline="30000" dirty="0" smtClean="0"/>
              <a:t>th</a:t>
            </a:r>
            <a:r>
              <a:rPr lang="en-US" dirty="0" smtClean="0"/>
              <a:t>: categorize </a:t>
            </a:r>
            <a:r>
              <a:rPr lang="en-US" dirty="0" err="1" smtClean="0"/>
              <a:t>winfriendsInf</a:t>
            </a:r>
            <a:r>
              <a:rPr lang="en-US" dirty="0" smtClean="0"/>
              <a:t>. Ch3 + Ch4. </a:t>
            </a:r>
          </a:p>
          <a:p>
            <a:r>
              <a:rPr lang="en-US" dirty="0" smtClean="0"/>
              <a:t>Feb 17</a:t>
            </a:r>
            <a:r>
              <a:rPr lang="en-US" baseline="30000" dirty="0" smtClean="0"/>
              <a:t>th</a:t>
            </a:r>
            <a:r>
              <a:rPr lang="en-US" dirty="0" smtClean="0"/>
              <a:t>: </a:t>
            </a:r>
            <a:r>
              <a:rPr lang="en-US" dirty="0" err="1" smtClean="0"/>
              <a:t>winfriendsInf</a:t>
            </a:r>
            <a:r>
              <a:rPr lang="en-US" dirty="0" smtClean="0"/>
              <a:t>. Ch4. </a:t>
            </a:r>
          </a:p>
          <a:p>
            <a:r>
              <a:rPr lang="en-US" dirty="0" smtClean="0"/>
              <a:t>Feb 24</a:t>
            </a:r>
            <a:r>
              <a:rPr lang="en-US" baseline="30000" dirty="0" smtClean="0"/>
              <a:t>th</a:t>
            </a:r>
            <a:r>
              <a:rPr lang="en-US" dirty="0" smtClean="0"/>
              <a:t>: </a:t>
            </a:r>
            <a:r>
              <a:rPr lang="en-US" dirty="0" err="1" smtClean="0"/>
              <a:t>winfriendsinf</a:t>
            </a:r>
            <a:r>
              <a:rPr lang="en-US" dirty="0" smtClean="0"/>
              <a:t>. Ch5. </a:t>
            </a:r>
          </a:p>
          <a:p>
            <a:r>
              <a:rPr lang="en-US" dirty="0" smtClean="0"/>
              <a:t>Feb. 28</a:t>
            </a:r>
            <a:r>
              <a:rPr lang="en-US" baseline="30000" dirty="0" smtClean="0"/>
              <a:t>th</a:t>
            </a:r>
            <a:r>
              <a:rPr lang="en-US" dirty="0" smtClean="0"/>
              <a:t>: </a:t>
            </a:r>
            <a:r>
              <a:rPr lang="en-US" dirty="0" err="1" smtClean="0"/>
              <a:t>summarySheet</a:t>
            </a:r>
            <a:r>
              <a:rPr lang="en-US" dirty="0" smtClean="0"/>
              <a:t> for </a:t>
            </a:r>
            <a:r>
              <a:rPr lang="en-US" dirty="0" err="1" smtClean="0"/>
              <a:t>winFriendsInf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Feb. 28</a:t>
            </a:r>
            <a:r>
              <a:rPr lang="en-US" baseline="30000" dirty="0" smtClean="0"/>
              <a:t>th</a:t>
            </a:r>
            <a:r>
              <a:rPr lang="en-US" dirty="0" smtClean="0"/>
              <a:t>: integrate all books together. + TM.</a:t>
            </a:r>
          </a:p>
          <a:p>
            <a:r>
              <a:rPr lang="en-US" dirty="0" smtClean="0"/>
              <a:t>March 3rd: Social Int. + TM. </a:t>
            </a:r>
          </a:p>
          <a:p>
            <a:r>
              <a:rPr lang="en-US" dirty="0" smtClean="0"/>
              <a:t>March 8</a:t>
            </a:r>
            <a:r>
              <a:rPr lang="en-US" baseline="30000" dirty="0" smtClean="0"/>
              <a:t>th</a:t>
            </a:r>
            <a:r>
              <a:rPr lang="en-US" dirty="0" smtClean="0"/>
              <a:t> : finish the 7 habits book and workbook.</a:t>
            </a:r>
          </a:p>
          <a:p>
            <a:r>
              <a:rPr lang="en-US" dirty="0" smtClean="0"/>
              <a:t>March 15</a:t>
            </a:r>
            <a:r>
              <a:rPr lang="en-US" baseline="30000" dirty="0" smtClean="0"/>
              <a:t>th</a:t>
            </a:r>
            <a:r>
              <a:rPr lang="en-US" dirty="0" smtClean="0"/>
              <a:t>: integrate little </a:t>
            </a:r>
            <a:r>
              <a:rPr lang="en-US" dirty="0" err="1" smtClean="0"/>
              <a:t>Comm</a:t>
            </a:r>
            <a:r>
              <a:rPr lang="en-US" dirty="0" smtClean="0"/>
              <a:t> pieces with 7 habit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30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of February 7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2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5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Message to Philipp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I feel I can do more in 6 months. </a:t>
            </a:r>
          </a:p>
          <a:p>
            <a:r>
              <a:rPr lang="en-US" strike="sngStrike" dirty="0" smtClean="0"/>
              <a:t>I can re-interview.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Heidelberg Laureate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Send message to Prof. </a:t>
            </a:r>
            <a:r>
              <a:rPr lang="en-US" strike="sngStrike" dirty="0" err="1" smtClean="0"/>
              <a:t>Gropp</a:t>
            </a:r>
            <a:r>
              <a:rPr lang="en-US" strike="sngStrike" dirty="0" smtClean="0"/>
              <a:t> saying you won’t do it. </a:t>
            </a:r>
          </a:p>
          <a:p>
            <a:r>
              <a:rPr lang="en-US" strike="sngStrike" dirty="0" smtClean="0"/>
              <a:t>Send Prof. Johnson a message.</a:t>
            </a:r>
          </a:p>
          <a:p>
            <a:r>
              <a:rPr lang="en-US" strike="sngStrike" dirty="0" smtClean="0"/>
              <a:t>Send message to </a:t>
            </a:r>
            <a:r>
              <a:rPr lang="en-US" strike="sngStrike" dirty="0" err="1" smtClean="0"/>
              <a:t>yr</a:t>
            </a:r>
            <a:endParaRPr lang="en-US" strike="sngStrike" dirty="0"/>
          </a:p>
          <a:p>
            <a:r>
              <a:rPr lang="en-US" dirty="0" smtClean="0"/>
              <a:t>Separate out resume into different parts  </a:t>
            </a:r>
          </a:p>
          <a:p>
            <a:r>
              <a:rPr lang="en-US" dirty="0" smtClean="0"/>
              <a:t>Make sample cover letters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2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 </a:t>
            </a:r>
          </a:p>
          <a:p>
            <a:r>
              <a:rPr lang="en-US" dirty="0" smtClean="0"/>
              <a:t>Intel</a:t>
            </a:r>
          </a:p>
          <a:p>
            <a:r>
              <a:rPr lang="en-US" dirty="0" smtClean="0"/>
              <a:t>Microsoft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Prof. </a:t>
            </a:r>
            <a:r>
              <a:rPr lang="en-US" dirty="0" err="1" smtClean="0"/>
              <a:t>Gropp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git</a:t>
            </a:r>
            <a:r>
              <a:rPr lang="en-US" dirty="0" smtClean="0"/>
              <a:t> repo for . </a:t>
            </a:r>
          </a:p>
          <a:p>
            <a:r>
              <a:rPr lang="en-US" dirty="0" smtClean="0"/>
              <a:t>Put notes on README.</a:t>
            </a:r>
          </a:p>
        </p:txBody>
      </p:sp>
    </p:spTree>
    <p:extLst>
      <p:ext uri="{BB962C8B-B14F-4D97-AF65-F5344CB8AC3E}">
        <p14:creationId xmlns:p14="http://schemas.microsoft.com/office/powerpoint/2010/main" val="170827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Worklife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seven habits </a:t>
            </a:r>
          </a:p>
          <a:p>
            <a:r>
              <a:rPr lang="en-US" dirty="0" smtClean="0"/>
              <a:t>Make plan for win friends/</a:t>
            </a:r>
            <a:r>
              <a:rPr lang="en-US" dirty="0" err="1" smtClean="0"/>
              <a:t>Inf</a:t>
            </a:r>
            <a:r>
              <a:rPr lang="en-US" dirty="0" smtClean="0"/>
              <a:t> people.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1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to Amanda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/>
              <a:t>SundayRoutines</a:t>
            </a:r>
            <a:r>
              <a:rPr lang="en-US" b="1" u="sng" dirty="0"/>
              <a:t>: </a:t>
            </a:r>
            <a:endParaRPr lang="en-US" dirty="0"/>
          </a:p>
          <a:p>
            <a:r>
              <a:rPr lang="en-US" b="1" u="sng" dirty="0"/>
              <a:t>Routines:</a:t>
            </a:r>
            <a:r>
              <a:rPr lang="en-US" dirty="0"/>
              <a:t> Morning: exercise, brush, floss, shower (hair, eyes, ears, underarms, feet), meds, belt, comb hair, Night: brush teeth, charge phone, clothes for tomorrow, contacts off.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3973</TotalTime>
  <Words>577</Words>
  <Application>Microsoft Macintosh PowerPoint</Application>
  <PresentationFormat>On-screen Show (4:3)</PresentationFormat>
  <Paragraphs>79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Week Plan</vt:lpstr>
      <vt:lpstr>Week Summary</vt:lpstr>
      <vt:lpstr>Message to Philipp</vt:lpstr>
      <vt:lpstr>Heidelberg Laureate Forum</vt:lpstr>
      <vt:lpstr>Job Applications</vt:lpstr>
      <vt:lpstr>Work with Prof. Gropp</vt:lpstr>
      <vt:lpstr>Worklife</vt:lpstr>
      <vt:lpstr>Message to Amanda</vt:lpstr>
      <vt:lpstr>Routines</vt:lpstr>
      <vt:lpstr>AngersAndAnxiety</vt:lpstr>
      <vt:lpstr>Week Summary</vt:lpstr>
      <vt:lpstr>Worklife: do review of experiences </vt:lpstr>
      <vt:lpstr>Worklife: </vt:lpstr>
      <vt:lpstr>Worklife: plan out interview schedule</vt:lpstr>
      <vt:lpstr>Work  </vt:lpstr>
      <vt:lpstr>Work:rel: send intel message  </vt:lpstr>
      <vt:lpstr>work:rel: send nvidia message. </vt:lpstr>
      <vt:lpstr>Work: prepare notes for Prof. Gropp.  </vt:lpstr>
      <vt:lpstr>worklife: do winfriendsInf</vt:lpstr>
      <vt:lpstr>GenKnowledge/Events: Super Bowl 50</vt:lpstr>
      <vt:lpstr>News: Debate</vt:lpstr>
      <vt:lpstr>Email to Prof. Gropp</vt:lpstr>
      <vt:lpstr>Situation: Meet for car</vt:lpstr>
      <vt:lpstr>PowerPoint Presentation</vt:lpstr>
      <vt:lpstr>Schedule for Coding </vt:lpstr>
      <vt:lpstr>Schedule for Comm books </vt:lpstr>
      <vt:lpstr>Week of February 7th</vt:lpstr>
      <vt:lpstr>Project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Kale</dc:creator>
  <cp:lastModifiedBy>Vivek Kale</cp:lastModifiedBy>
  <cp:revision>38</cp:revision>
  <dcterms:created xsi:type="dcterms:W3CDTF">2016-02-01T03:15:06Z</dcterms:created>
  <dcterms:modified xsi:type="dcterms:W3CDTF">2016-02-10T17:05:26Z</dcterms:modified>
</cp:coreProperties>
</file>