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7" r:id="rId4"/>
    <p:sldId id="257" r:id="rId5"/>
    <p:sldId id="263" r:id="rId6"/>
    <p:sldId id="265" r:id="rId7"/>
    <p:sldId id="268" r:id="rId8"/>
    <p:sldId id="262" r:id="rId9"/>
    <p:sldId id="264" r:id="rId10"/>
    <p:sldId id="266" r:id="rId11"/>
    <p:sldId id="269" r:id="rId12"/>
    <p:sldId id="270" r:id="rId13"/>
    <p:sldId id="271" r:id="rId14"/>
    <p:sldId id="259" r:id="rId15"/>
    <p:sldId id="272" r:id="rId16"/>
    <p:sldId id="274" r:id="rId17"/>
    <p:sldId id="275" r:id="rId18"/>
    <p:sldId id="273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69" autoAdjust="0"/>
    <p:restoredTop sz="94655" autoAdjust="0"/>
  </p:normalViewPr>
  <p:slideViewPr>
    <p:cSldViewPr snapToGrid="0" snapToObjects="1">
      <p:cViewPr varScale="1">
        <p:scale>
          <a:sx n="88" d="100"/>
          <a:sy n="88" d="100"/>
        </p:scale>
        <p:origin x="-112" y="-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2768"/>
    </p:cViewPr>
  </p:sorterViewPr>
  <p:notesViewPr>
    <p:cSldViewPr snapToGrid="0" snapToObjects="1">
      <p:cViewPr varScale="1">
        <p:scale>
          <a:sx n="160" d="100"/>
          <a:sy n="160" d="100"/>
        </p:scale>
        <p:origin x="679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4521-C550-8D44-959E-C43AA6454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4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8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5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1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2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9D32-1218-8B4F-9A06-5AD0E8319AA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0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9D32-1218-8B4F-9A06-5AD0E8319AA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41286-1B1E-C047-932E-3B06D0BE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 for June 11</a:t>
            </a:r>
            <a:r>
              <a:rPr lang="en-US" baseline="30000" dirty="0" smtClean="0"/>
              <a:t>th</a:t>
            </a:r>
            <a:r>
              <a:rPr lang="en-US" dirty="0" smtClean="0"/>
              <a:t> ,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Vivek Kale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7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7814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Find applications to run on. </a:t>
            </a:r>
          </a:p>
          <a:p>
            <a:r>
              <a:rPr lang="en-US" dirty="0" smtClean="0"/>
              <a:t>Ask </a:t>
            </a:r>
            <a:r>
              <a:rPr lang="en-US" dirty="0" err="1" smtClean="0"/>
              <a:t>Harshitha</a:t>
            </a:r>
            <a:r>
              <a:rPr lang="en-US" dirty="0" smtClean="0"/>
              <a:t> to do more experimentation with static fraction. </a:t>
            </a:r>
          </a:p>
          <a:p>
            <a:r>
              <a:rPr lang="en-US" dirty="0" smtClean="0"/>
              <a:t>Do publication. </a:t>
            </a:r>
          </a:p>
          <a:p>
            <a:r>
              <a:rPr lang="en-US" dirty="0" smtClean="0"/>
              <a:t>Add text for dot product with Charm++ and </a:t>
            </a:r>
            <a:r>
              <a:rPr lang="en-US" dirty="0" err="1" smtClean="0"/>
              <a:t>OpenMP</a:t>
            </a:r>
            <a:r>
              <a:rPr lang="en-US" dirty="0" smtClean="0"/>
              <a:t>. Find equivalent run for dot product with </a:t>
            </a:r>
            <a:r>
              <a:rPr lang="en-US" dirty="0" err="1" smtClean="0"/>
              <a:t>MPI+OpenMP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Do run on cluster. </a:t>
            </a:r>
          </a:p>
          <a:p>
            <a:r>
              <a:rPr lang="en-US" dirty="0" smtClean="0"/>
              <a:t>Update paper with revisions.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98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to </a:t>
            </a:r>
            <a:r>
              <a:rPr lang="en-US" dirty="0" err="1" smtClean="0"/>
              <a:t>Mamta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Mgmt:Spaces</a:t>
            </a:r>
            <a:r>
              <a:rPr lang="en-US" dirty="0" smtClean="0"/>
              <a:t>: Book flights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7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Mgmt:Spaces</a:t>
            </a:r>
            <a:r>
              <a:rPr lang="en-US" dirty="0" smtClean="0"/>
              <a:t>: call National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2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Monday:</a:t>
            </a:r>
            <a:r>
              <a:rPr lang="en-US" dirty="0"/>
              <a:t> Work: do </a:t>
            </a:r>
            <a:r>
              <a:rPr lang="en-US" dirty="0" err="1"/>
              <a:t>writeup</a:t>
            </a:r>
            <a:r>
              <a:rPr lang="en-US" dirty="0"/>
              <a:t>, Work: do update of code, </a:t>
            </a:r>
            <a:r>
              <a:rPr lang="en-US" dirty="0" err="1"/>
              <a:t>Mgmt:Spaces</a:t>
            </a:r>
            <a:r>
              <a:rPr lang="en-US" dirty="0"/>
              <a:t>: get groceries, </a:t>
            </a:r>
            <a:r>
              <a:rPr lang="en-US" dirty="0" err="1"/>
              <a:t>Comm</a:t>
            </a:r>
            <a:r>
              <a:rPr lang="en-US" dirty="0"/>
              <a:t>: finish reading </a:t>
            </a:r>
            <a:r>
              <a:rPr lang="en-US" dirty="0" err="1"/>
              <a:t>soc.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r>
              <a:rPr lang="en-US" dirty="0" smtClean="0"/>
              <a:t>Tuesday: </a:t>
            </a:r>
          </a:p>
          <a:p>
            <a:r>
              <a:rPr lang="en-US" dirty="0" smtClean="0"/>
              <a:t>Wednesday: Work: write up for paper, </a:t>
            </a:r>
            <a:r>
              <a:rPr lang="en-US" dirty="0" err="1" smtClean="0"/>
              <a:t>Mgmt:Spaces</a:t>
            </a:r>
            <a:r>
              <a:rPr lang="en-US" dirty="0" smtClean="0"/>
              <a:t>: call National, </a:t>
            </a:r>
            <a:r>
              <a:rPr lang="en-US" dirty="0" err="1" smtClean="0"/>
              <a:t>Mgmt:Spaces</a:t>
            </a:r>
            <a:r>
              <a:rPr lang="en-US" dirty="0" smtClean="0"/>
              <a:t>: take care of car,  </a:t>
            </a:r>
            <a:r>
              <a:rPr lang="en-US" dirty="0" err="1" smtClean="0"/>
              <a:t>Comm</a:t>
            </a:r>
            <a:r>
              <a:rPr lang="en-US" dirty="0" smtClean="0"/>
              <a:t>: reply to </a:t>
            </a:r>
            <a:r>
              <a:rPr lang="en-US" dirty="0" err="1" smtClean="0"/>
              <a:t>Meha</a:t>
            </a:r>
            <a:r>
              <a:rPr lang="en-US" dirty="0" smtClean="0"/>
              <a:t>, </a:t>
            </a:r>
            <a:r>
              <a:rPr lang="en-US" dirty="0" err="1" smtClean="0"/>
              <a:t>Comm</a:t>
            </a:r>
            <a:r>
              <a:rPr lang="en-US" dirty="0" smtClean="0"/>
              <a:t>: message to Shweta</a:t>
            </a:r>
          </a:p>
          <a:p>
            <a:r>
              <a:rPr lang="en-US" dirty="0" smtClean="0"/>
              <a:t>Thursday: </a:t>
            </a:r>
          </a:p>
          <a:p>
            <a:r>
              <a:rPr lang="en-US" dirty="0" smtClean="0"/>
              <a:t>Friday:</a:t>
            </a:r>
          </a:p>
          <a:p>
            <a:r>
              <a:rPr lang="en-US" dirty="0" smtClean="0"/>
              <a:t>Saturday: </a:t>
            </a:r>
          </a:p>
          <a:p>
            <a:r>
              <a:rPr lang="en-US" dirty="0" smtClean="0"/>
              <a:t>Sunday: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52343"/>
              </p:ext>
            </p:extLst>
          </p:nvPr>
        </p:nvGraphicFramePr>
        <p:xfrm>
          <a:off x="106819" y="239711"/>
          <a:ext cx="12085178" cy="649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454"/>
                <a:gridCol w="1726454"/>
                <a:gridCol w="1726454"/>
                <a:gridCol w="1726454"/>
                <a:gridCol w="1726454"/>
                <a:gridCol w="1726454"/>
                <a:gridCol w="1726454"/>
              </a:tblGrid>
              <a:tr h="798349">
                <a:tc>
                  <a:txBody>
                    <a:bodyPr/>
                    <a:lstStyle/>
                    <a:p>
                      <a:r>
                        <a:rPr lang="en-US" dirty="0" smtClean="0"/>
                        <a:t>Sunday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Saturday</a:t>
                      </a:r>
                      <a:endParaRPr lang="en-US" dirty="0"/>
                    </a:p>
                  </a:txBody>
                  <a:tcPr/>
                </a:tc>
              </a:tr>
              <a:tr h="798349">
                <a:tc>
                  <a:txBody>
                    <a:bodyPr/>
                    <a:lstStyle/>
                    <a:p>
                      <a:r>
                        <a:rPr lang="en-US" dirty="0" smtClean="0"/>
                        <a:t>Weather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97289">
                <a:tc>
                  <a:txBody>
                    <a:bodyPr/>
                    <a:lstStyle/>
                    <a:p>
                      <a:r>
                        <a:rPr lang="en-US" dirty="0" smtClean="0"/>
                        <a:t>Work: 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Work: send</a:t>
                      </a:r>
                      <a:r>
                        <a:rPr lang="en-US" sz="1050" baseline="0" dirty="0" smtClean="0"/>
                        <a:t> message to </a:t>
                      </a:r>
                      <a:r>
                        <a:rPr lang="en-US" sz="1050" baseline="0" dirty="0" err="1" smtClean="0"/>
                        <a:t>Abid</a:t>
                      </a:r>
                      <a:r>
                        <a:rPr lang="en-US" sz="1050" baseline="0" dirty="0" smtClean="0"/>
                        <a:t>. </a:t>
                      </a:r>
                    </a:p>
                    <a:p>
                      <a:r>
                        <a:rPr lang="en-US" sz="1050" baseline="0" dirty="0" smtClean="0"/>
                        <a:t>Work: talk to JP about HIVE. </a:t>
                      </a:r>
                    </a:p>
                    <a:p>
                      <a:r>
                        <a:rPr lang="en-US" sz="1050" baseline="0" dirty="0" smtClean="0"/>
                        <a:t>Work:  figure out issue with Charm++ + </a:t>
                      </a:r>
                      <a:r>
                        <a:rPr lang="en-US" sz="1050" baseline="0" dirty="0" err="1" smtClean="0"/>
                        <a:t>OpenMP</a:t>
                      </a:r>
                      <a:r>
                        <a:rPr lang="en-US" sz="1050" baseline="0" dirty="0" smtClean="0"/>
                        <a:t> code. </a:t>
                      </a:r>
                    </a:p>
                    <a:p>
                      <a:r>
                        <a:rPr lang="en-US" sz="1050" baseline="0" dirty="0" err="1" smtClean="0"/>
                        <a:t>Mgmt:Spaces</a:t>
                      </a:r>
                      <a:r>
                        <a:rPr lang="en-US" sz="1050" baseline="0" dirty="0" smtClean="0"/>
                        <a:t>: call National</a:t>
                      </a:r>
                    </a:p>
                    <a:p>
                      <a:r>
                        <a:rPr lang="en-US" sz="1050" baseline="0" dirty="0" err="1" smtClean="0"/>
                        <a:t>Mgmt:Spaces</a:t>
                      </a:r>
                      <a:r>
                        <a:rPr lang="en-US" sz="1050" baseline="0" dirty="0" smtClean="0"/>
                        <a:t>: get meds</a:t>
                      </a:r>
                    </a:p>
                    <a:p>
                      <a:r>
                        <a:rPr lang="en-US" sz="1050" baseline="0" dirty="0" err="1" smtClean="0"/>
                        <a:t>Mgmt:wp</a:t>
                      </a:r>
                      <a:r>
                        <a:rPr lang="en-US" sz="1050" baseline="0" dirty="0" smtClean="0"/>
                        <a:t>: add post about NBA.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83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Schedule: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83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43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Mgmt:Health</a:t>
            </a:r>
            <a:r>
              <a:rPr lang="en-US" dirty="0" smtClean="0"/>
              <a:t>: dentist </a:t>
            </a:r>
            <a:r>
              <a:rPr lang="en-US" dirty="0" err="1" smtClean="0"/>
              <a:t>appt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3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Mgmt:Health</a:t>
            </a:r>
            <a:r>
              <a:rPr lang="en-US" dirty="0" smtClean="0"/>
              <a:t>: contact lenses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6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6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of June 4</a:t>
            </a:r>
            <a:r>
              <a:rPr lang="en-US" baseline="30000" dirty="0" smtClean="0"/>
              <a:t>th</a:t>
            </a:r>
            <a:r>
              <a:rPr lang="en-US" dirty="0" smtClean="0"/>
              <a:t>, 2017: </a:t>
            </a:r>
          </a:p>
          <a:p>
            <a:endParaRPr lang="en-US" dirty="0"/>
          </a:p>
          <a:p>
            <a:r>
              <a:rPr lang="en-US" dirty="0" smtClean="0"/>
              <a:t>Week of June 11</a:t>
            </a:r>
            <a:r>
              <a:rPr lang="en-US" baseline="30000" dirty="0" smtClean="0"/>
              <a:t>th</a:t>
            </a:r>
            <a:r>
              <a:rPr lang="en-US" dirty="0" smtClean="0"/>
              <a:t>, 2017: </a:t>
            </a:r>
          </a:p>
          <a:p>
            <a:endParaRPr lang="en-US" dirty="0"/>
          </a:p>
          <a:p>
            <a:r>
              <a:rPr lang="en-US" dirty="0" smtClean="0"/>
              <a:t>Week of June 18</a:t>
            </a:r>
            <a:r>
              <a:rPr lang="en-US" baseline="30000" dirty="0" smtClean="0"/>
              <a:t>th</a:t>
            </a:r>
            <a:r>
              <a:rPr lang="en-US" dirty="0" smtClean="0"/>
              <a:t>, 2017: </a:t>
            </a:r>
          </a:p>
          <a:p>
            <a:endParaRPr lang="en-US" dirty="0"/>
          </a:p>
          <a:p>
            <a:r>
              <a:rPr lang="en-US" dirty="0" smtClean="0"/>
              <a:t>Week of June 25</a:t>
            </a:r>
            <a:r>
              <a:rPr lang="en-US" baseline="30000" dirty="0" smtClean="0"/>
              <a:t>th</a:t>
            </a:r>
            <a:r>
              <a:rPr lang="en-US" dirty="0" smtClean="0"/>
              <a:t>, 2017: </a:t>
            </a:r>
          </a:p>
        </p:txBody>
      </p:sp>
    </p:spTree>
    <p:extLst>
      <p:ext uri="{BB962C8B-B14F-4D97-AF65-F5344CB8AC3E}">
        <p14:creationId xmlns:p14="http://schemas.microsoft.com/office/powerpoint/2010/main" val="163456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with USC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416" cy="4351338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dirty="0"/>
              <a:t>Work: try </a:t>
            </a:r>
            <a:r>
              <a:rPr lang="en-US" dirty="0" err="1"/>
              <a:t>Youseff’s</a:t>
            </a:r>
            <a:r>
              <a:rPr lang="en-US" dirty="0"/>
              <a:t> code. </a:t>
            </a:r>
          </a:p>
          <a:p>
            <a:pPr lvl="0"/>
            <a:r>
              <a:rPr lang="en-US" dirty="0"/>
              <a:t>Work: fix issue with gpu4 driver. </a:t>
            </a:r>
          </a:p>
          <a:p>
            <a:pPr lvl="0"/>
            <a:r>
              <a:rPr lang="en-US" dirty="0"/>
              <a:t>Work: write paper. </a:t>
            </a:r>
          </a:p>
          <a:p>
            <a:pPr lvl="0"/>
            <a:r>
              <a:rPr lang="en-US" dirty="0"/>
              <a:t>Work: upload information for documentation. </a:t>
            </a:r>
          </a:p>
          <a:p>
            <a:pPr lvl="0"/>
            <a:r>
              <a:rPr lang="en-US" dirty="0"/>
              <a:t>Work: send out information for results. </a:t>
            </a:r>
          </a:p>
          <a:p>
            <a:pPr lvl="0"/>
            <a:r>
              <a:rPr lang="en-US" dirty="0"/>
              <a:t>Work: send information about MPI. </a:t>
            </a:r>
          </a:p>
          <a:p>
            <a:pPr lvl="0"/>
            <a:r>
              <a:rPr lang="en-US" dirty="0"/>
              <a:t>Work: talk to Steve about work = Work: send message about compilers.</a:t>
            </a:r>
          </a:p>
          <a:p>
            <a:pPr lvl="0"/>
            <a:r>
              <a:rPr lang="en-US" dirty="0" err="1"/>
              <a:t>Mgmt:wp</a:t>
            </a:r>
            <a:r>
              <a:rPr lang="en-US" dirty="0"/>
              <a:t>: say congrats to </a:t>
            </a:r>
            <a:r>
              <a:rPr lang="en-US" dirty="0" err="1"/>
              <a:t>Sneha</a:t>
            </a:r>
            <a:r>
              <a:rPr lang="en-US" dirty="0"/>
              <a:t> </a:t>
            </a:r>
            <a:r>
              <a:rPr lang="en-US" dirty="0" err="1"/>
              <a:t>Borikar</a:t>
            </a:r>
            <a:r>
              <a:rPr lang="en-US" dirty="0"/>
              <a:t>.  </a:t>
            </a:r>
          </a:p>
          <a:p>
            <a:pPr lvl="0"/>
            <a:r>
              <a:rPr lang="en-US" dirty="0" err="1"/>
              <a:t>Mgmt:wp:post</a:t>
            </a:r>
            <a:r>
              <a:rPr lang="en-US" dirty="0"/>
              <a:t> from D.C. </a:t>
            </a:r>
          </a:p>
          <a:p>
            <a:pPr lvl="0"/>
            <a:r>
              <a:rPr lang="en-US" dirty="0" err="1"/>
              <a:t>Mgmt:wp</a:t>
            </a:r>
            <a:r>
              <a:rPr lang="en-US" dirty="0"/>
              <a:t>: post about Rishi.</a:t>
            </a:r>
          </a:p>
          <a:p>
            <a:pPr lvl="0"/>
            <a:r>
              <a:rPr lang="en-US" dirty="0" err="1"/>
              <a:t>Comm</a:t>
            </a:r>
            <a:r>
              <a:rPr lang="en-US" dirty="0"/>
              <a:t>: message to Renata.</a:t>
            </a:r>
          </a:p>
          <a:p>
            <a:r>
              <a:rPr lang="en-US" dirty="0"/>
              <a:t>Hi Renata,</a:t>
            </a:r>
          </a:p>
          <a:p>
            <a:r>
              <a:rPr lang="en-US" dirty="0"/>
              <a:t>I hope that you are doing well. What are you doing these days? Please let me know if you will be in the US. Visit California if you will. </a:t>
            </a:r>
          </a:p>
          <a:p>
            <a:r>
              <a:rPr lang="en-US" dirty="0"/>
              <a:t>               Vivek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	TODO:L0: add information about </a:t>
            </a:r>
            <a:r>
              <a:rPr lang="en-US" dirty="0" err="1"/>
              <a:t>BlueWaters</a:t>
            </a:r>
            <a:r>
              <a:rPr lang="en-US" dirty="0"/>
              <a:t> VS [OMIT]. 	</a:t>
            </a:r>
          </a:p>
          <a:p>
            <a:r>
              <a:rPr lang="en-US" dirty="0"/>
              <a:t>	TODO:L3: intent: be nice, want to make friends.</a:t>
            </a:r>
          </a:p>
          <a:p>
            <a:r>
              <a:rPr lang="en-US" dirty="0"/>
              <a:t>TODO:L3: outcome: make friends on Facebook. </a:t>
            </a:r>
          </a:p>
          <a:p>
            <a:r>
              <a:rPr lang="en-US" dirty="0"/>
              <a:t>  	TODO:L4: . Visit VS and visit.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 err="1"/>
              <a:t>Comm</a:t>
            </a:r>
            <a:r>
              <a:rPr lang="en-US" dirty="0"/>
              <a:t>: fb like Darlene’s picture. </a:t>
            </a:r>
          </a:p>
          <a:p>
            <a:pPr lvl="0"/>
            <a:r>
              <a:rPr lang="en-US" dirty="0" err="1"/>
              <a:t>Comm</a:t>
            </a:r>
            <a:r>
              <a:rPr lang="en-US" dirty="0"/>
              <a:t>: respond to Chris.</a:t>
            </a:r>
          </a:p>
          <a:p>
            <a:pPr lvl="0"/>
            <a:r>
              <a:rPr lang="en-US" dirty="0" err="1"/>
              <a:t>Comm</a:t>
            </a:r>
            <a:r>
              <a:rPr lang="en-US" dirty="0"/>
              <a:t>: respond to </a:t>
            </a:r>
            <a:r>
              <a:rPr lang="en-US" dirty="0" err="1"/>
              <a:t>Meha</a:t>
            </a:r>
            <a:r>
              <a:rPr lang="en-US" dirty="0"/>
              <a:t>.</a:t>
            </a:r>
          </a:p>
          <a:p>
            <a:r>
              <a:rPr lang="en-US" dirty="0"/>
              <a:t>EI: get the counselors taken care of in D.C. area.</a:t>
            </a:r>
          </a:p>
        </p:txBody>
      </p:sp>
    </p:spTree>
    <p:extLst>
      <p:ext uri="{BB962C8B-B14F-4D97-AF65-F5344CB8AC3E}">
        <p14:creationId xmlns:p14="http://schemas.microsoft.com/office/powerpoint/2010/main" val="131071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for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Writeup</a:t>
            </a:r>
            <a:r>
              <a:rPr lang="en-US" dirty="0" smtClean="0"/>
              <a:t> for PRISMA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text from prior discussions. </a:t>
            </a:r>
          </a:p>
          <a:p>
            <a:r>
              <a:rPr lang="en-US" dirty="0" smtClean="0"/>
              <a:t>Add graphs. </a:t>
            </a:r>
          </a:p>
          <a:p>
            <a:r>
              <a:rPr lang="en-US" dirty="0" smtClean="0"/>
              <a:t>Structure and intent. </a:t>
            </a:r>
          </a:p>
          <a:p>
            <a:r>
              <a:rPr lang="en-US" dirty="0" smtClean="0"/>
              <a:t>Check for style.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62291" y="365125"/>
            <a:ext cx="369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TimeEstimate</a:t>
            </a:r>
            <a:r>
              <a:rPr lang="en-US" dirty="0" smtClean="0"/>
              <a:t>: 1 hour</a:t>
            </a:r>
          </a:p>
          <a:p>
            <a:r>
              <a:rPr lang="en-US" dirty="0" smtClean="0"/>
              <a:t>Deadline: Monday night</a:t>
            </a:r>
          </a:p>
          <a:p>
            <a:r>
              <a:rPr lang="en-US" dirty="0" smtClean="0"/>
              <a:t>Priority: </a:t>
            </a:r>
            <a:r>
              <a:rPr lang="en-US" dirty="0" err="1" smtClean="0"/>
              <a:t>urgentImp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7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on PRISMA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message to Youssef about </a:t>
            </a:r>
            <a:r>
              <a:rPr lang="en-US" dirty="0" err="1" smtClean="0"/>
              <a:t>nvprof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Talk about meeting with Youssef in Chicago.</a:t>
            </a:r>
          </a:p>
          <a:p>
            <a:r>
              <a:rPr lang="en-US" dirty="0" smtClean="0"/>
              <a:t>Work on getting PAPI code on machine working. </a:t>
            </a:r>
          </a:p>
          <a:p>
            <a:r>
              <a:rPr lang="en-US" dirty="0" smtClean="0"/>
              <a:t>Work getting results for </a:t>
            </a:r>
            <a:r>
              <a:rPr lang="en-US" dirty="0" err="1" smtClean="0"/>
              <a:t>PtychoLib</a:t>
            </a:r>
            <a:r>
              <a:rPr lang="en-US" dirty="0" smtClean="0"/>
              <a:t> done.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to </a:t>
            </a:r>
            <a:r>
              <a:rPr lang="en-US" dirty="0" err="1" smtClean="0"/>
              <a:t>Abid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TODO:L0: find information on the web. </a:t>
            </a:r>
            <a:endParaRPr lang="en-US" dirty="0"/>
          </a:p>
          <a:p>
            <a:r>
              <a:rPr lang="en-US" dirty="0" smtClean="0"/>
              <a:t>I’d like to talk to you about the possibility of a job opportunity at BNL again.</a:t>
            </a:r>
          </a:p>
          <a:p>
            <a:r>
              <a:rPr lang="en-US" dirty="0" smtClean="0"/>
              <a:t>I’m wondering if you’d be open to a discussion. </a:t>
            </a:r>
            <a:endParaRPr lang="en-US" dirty="0"/>
          </a:p>
          <a:p>
            <a:r>
              <a:rPr lang="en-US" dirty="0" smtClean="0"/>
              <a:t>I can’t join until sometime in the September.</a:t>
            </a:r>
          </a:p>
          <a:p>
            <a:r>
              <a:rPr lang="en-US" dirty="0" smtClean="0"/>
              <a:t>Is </a:t>
            </a:r>
            <a:r>
              <a:rPr lang="en-US" dirty="0"/>
              <a:t>this something that we can talk about next week</a:t>
            </a:r>
            <a:r>
              <a:rPr lang="en-US" dirty="0" smtClean="0"/>
              <a:t>? My personal cell phone number is 217-369-7996.</a:t>
            </a:r>
          </a:p>
        </p:txBody>
      </p:sp>
    </p:spTree>
    <p:extLst>
      <p:ext uri="{BB962C8B-B14F-4D97-AF65-F5344CB8AC3E}">
        <p14:creationId xmlns:p14="http://schemas.microsoft.com/office/powerpoint/2010/main" val="152039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for OpenMPCon2017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dad’s corrections. </a:t>
            </a:r>
          </a:p>
          <a:p>
            <a:r>
              <a:rPr lang="en-US" dirty="0" smtClean="0"/>
              <a:t>Figure out how to explain the key point of user-defined scheduling. </a:t>
            </a:r>
          </a:p>
          <a:p>
            <a:r>
              <a:rPr lang="en-US" dirty="0" smtClean="0"/>
              <a:t>Explain static/dynamic scheduling. </a:t>
            </a:r>
          </a:p>
          <a:p>
            <a:r>
              <a:rPr lang="en-US" dirty="0" smtClean="0"/>
              <a:t>Talk about </a:t>
            </a:r>
            <a:r>
              <a:rPr lang="en-US" dirty="0" err="1" smtClean="0"/>
              <a:t>argobots</a:t>
            </a:r>
            <a:r>
              <a:rPr lang="en-US" dirty="0" smtClean="0"/>
              <a:t>. Discuss related work.  </a:t>
            </a:r>
          </a:p>
          <a:p>
            <a:r>
              <a:rPr lang="en-US" dirty="0" smtClean="0"/>
              <a:t>Send message to Prof. </a:t>
            </a:r>
            <a:r>
              <a:rPr lang="en-US" dirty="0" err="1" smtClean="0"/>
              <a:t>Gropp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0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17776</TotalTime>
  <Words>546</Words>
  <Application>Microsoft Macintosh PowerPoint</Application>
  <PresentationFormat>Custom</PresentationFormat>
  <Paragraphs>105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Plan for June 11th , 2017</vt:lpstr>
      <vt:lpstr>Month Plan</vt:lpstr>
      <vt:lpstr>Worries </vt:lpstr>
      <vt:lpstr>Running Todo</vt:lpstr>
      <vt:lpstr>Discussion for HIVE</vt:lpstr>
      <vt:lpstr>Writeup for PRISMA tool</vt:lpstr>
      <vt:lpstr>Work on PRISMA code</vt:lpstr>
      <vt:lpstr>Message to Abid</vt:lpstr>
      <vt:lpstr>Abstract for OpenMPCon2017</vt:lpstr>
      <vt:lpstr>Fix paper</vt:lpstr>
      <vt:lpstr>Message to Mamta</vt:lpstr>
      <vt:lpstr>Mgmt:Spaces: Book flights</vt:lpstr>
      <vt:lpstr>Mgmt:Spaces: call National </vt:lpstr>
      <vt:lpstr>Day Plans</vt:lpstr>
      <vt:lpstr>News</vt:lpstr>
      <vt:lpstr>Mgmt:Health: dentist appt</vt:lpstr>
      <vt:lpstr>Mgmt:Health: contact lenses </vt:lpstr>
      <vt:lpstr>Situations</vt:lpstr>
      <vt:lpstr>Situations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Kale</dc:creator>
  <cp:lastModifiedBy>Vivek Kale</cp:lastModifiedBy>
  <cp:revision>20</cp:revision>
  <dcterms:created xsi:type="dcterms:W3CDTF">2017-05-24T15:25:19Z</dcterms:created>
  <dcterms:modified xsi:type="dcterms:W3CDTF">2017-08-11T01:18:08Z</dcterms:modified>
</cp:coreProperties>
</file>