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8" r:id="rId2"/>
    <p:sldId id="303" r:id="rId3"/>
    <p:sldId id="304" r:id="rId4"/>
    <p:sldId id="260" r:id="rId5"/>
    <p:sldId id="262" r:id="rId6"/>
    <p:sldId id="299" r:id="rId7"/>
    <p:sldId id="269" r:id="rId8"/>
    <p:sldId id="278" r:id="rId9"/>
    <p:sldId id="291" r:id="rId10"/>
    <p:sldId id="292" r:id="rId11"/>
    <p:sldId id="300" r:id="rId12"/>
    <p:sldId id="301" r:id="rId13"/>
    <p:sldId id="275" r:id="rId14"/>
    <p:sldId id="265" r:id="rId15"/>
    <p:sldId id="293" r:id="rId16"/>
    <p:sldId id="294" r:id="rId17"/>
    <p:sldId id="289" r:id="rId18"/>
    <p:sldId id="277" r:id="rId19"/>
    <p:sldId id="270" r:id="rId20"/>
    <p:sldId id="267" r:id="rId21"/>
    <p:sldId id="274" r:id="rId22"/>
    <p:sldId id="302" r:id="rId23"/>
    <p:sldId id="261" r:id="rId24"/>
    <p:sldId id="279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640" y="1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9DC92-287E-1A42-B032-28426C4AD737}" type="datetimeFigureOut">
              <a:rPr lang="en-US" smtClean="0"/>
              <a:t>7/11/15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EC06C-58B8-B54B-8594-8F53DA3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7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do it, and not worry about others.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06C-58B8-B54B-8594-8F53DA3B7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7/9/15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7/9/15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7/9/15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5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1F4A-4F5D-2E45-96BA-712C04414AAC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to forming habits.</a:t>
            </a:r>
          </a:p>
          <a:p>
            <a:r>
              <a:rPr lang="en-US" dirty="0" smtClean="0"/>
              <a:t>Helps with organization and management</a:t>
            </a:r>
          </a:p>
          <a:p>
            <a:r>
              <a:rPr lang="en-US" dirty="0" smtClean="0"/>
              <a:t>Integrates all together </a:t>
            </a:r>
          </a:p>
          <a:p>
            <a:r>
              <a:rPr lang="en-US" dirty="0" smtClean="0"/>
              <a:t>Identifies role of each </a:t>
            </a:r>
          </a:p>
          <a:p>
            <a:r>
              <a:rPr lang="en-US" dirty="0"/>
              <a:t>H</a:t>
            </a:r>
            <a:r>
              <a:rPr lang="en-US" dirty="0" smtClean="0"/>
              <a:t>elps find areas to improve/add on. </a:t>
            </a:r>
          </a:p>
          <a:p>
            <a:r>
              <a:rPr lang="en-US" dirty="0" smtClean="0"/>
              <a:t>Integrate 7 habits points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0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Cappello</a:t>
            </a:r>
            <a:endParaRPr lang="en-US" dirty="0"/>
          </a:p>
          <a:p>
            <a:r>
              <a:rPr lang="en-US" dirty="0" err="1" smtClean="0"/>
              <a:t>Gropp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Garzaran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Padua</a:t>
            </a:r>
          </a:p>
        </p:txBody>
      </p:sp>
    </p:spTree>
    <p:extLst>
      <p:ext uri="{BB962C8B-B14F-4D97-AF65-F5344CB8AC3E}">
        <p14:creationId xmlns:p14="http://schemas.microsoft.com/office/powerpoint/2010/main" val="402293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6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3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6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webpresence</a:t>
            </a:r>
            <a:endParaRPr lang="en-US" dirty="0" smtClean="0"/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Personal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Car</a:t>
            </a:r>
            <a:endParaRPr lang="en-US" dirty="0"/>
          </a:p>
          <a:p>
            <a:r>
              <a:rPr lang="en-US" dirty="0" smtClean="0"/>
              <a:t>Shared</a:t>
            </a:r>
            <a:endParaRPr lang="en-US" dirty="0"/>
          </a:p>
          <a:p>
            <a:r>
              <a:rPr lang="en-US" dirty="0" smtClean="0"/>
              <a:t>World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WeekPlanDoc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641" y="1590427"/>
            <a:ext cx="2242811" cy="1430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3849" y="1578985"/>
            <a:ext cx="2242811" cy="1430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436230"/>
            <a:ext cx="2242811" cy="7171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Happiness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3849" y="3306715"/>
            <a:ext cx="2242811" cy="1643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TODO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24734" y="2425685"/>
            <a:ext cx="2242811" cy="480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734" y="1578985"/>
            <a:ext cx="2242811" cy="389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63849" y="5324147"/>
            <a:ext cx="2242811" cy="1430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Schedule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24734" y="3951355"/>
            <a:ext cx="2242811" cy="564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Clothes Plan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6190078"/>
            <a:ext cx="2242811" cy="48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Life Notes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4233510"/>
            <a:ext cx="2242811" cy="7171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Stresses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8641" y="5457794"/>
            <a:ext cx="2242811" cy="5263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confidence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24734" y="5702000"/>
            <a:ext cx="2242811" cy="564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6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082" y="587192"/>
            <a:ext cx="2151285" cy="3281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3849" y="3558436"/>
            <a:ext cx="2242811" cy="255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82" y="80093"/>
            <a:ext cx="2094082" cy="3281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Happiness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3849" y="3979960"/>
            <a:ext cx="2242811" cy="1643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TODO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24734" y="2768944"/>
            <a:ext cx="2242811" cy="480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734" y="2276942"/>
            <a:ext cx="2242811" cy="389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63849" y="5804707"/>
            <a:ext cx="2242811" cy="8659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Schedule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24734" y="3951355"/>
            <a:ext cx="2242811" cy="564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Clothes Plan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9998" y="2528664"/>
            <a:ext cx="2242811" cy="48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Life Notes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998" y="3199843"/>
            <a:ext cx="2242811" cy="7171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Stresses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556" y="4069412"/>
            <a:ext cx="2242811" cy="5263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confidence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24734" y="5168092"/>
            <a:ext cx="2242811" cy="1502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Situations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16260" y="587192"/>
            <a:ext cx="2151285" cy="3281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Reg. Routines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63849" y="383304"/>
            <a:ext cx="2242811" cy="30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3-year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63849" y="780910"/>
            <a:ext cx="2242811" cy="2688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6-month plan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63849" y="1247168"/>
            <a:ext cx="2242811" cy="24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Month-by-month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63849" y="1645809"/>
            <a:ext cx="2242811" cy="3853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Goals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63849" y="2192041"/>
            <a:ext cx="2242811" cy="1153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Week-by-week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02980" y="3813812"/>
            <a:ext cx="377544" cy="1068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projecte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80100" y="4980230"/>
            <a:ext cx="460869" cy="74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projecte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8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269"/>
            <a:ext cx="8229600" cy="1143000"/>
          </a:xfrm>
        </p:spPr>
        <p:txBody>
          <a:bodyPr/>
          <a:lstStyle/>
          <a:p>
            <a:r>
              <a:rPr lang="en-US" dirty="0" smtClean="0"/>
              <a:t>TM </a:t>
            </a:r>
            <a:r>
              <a:rPr lang="en-US" dirty="0"/>
              <a:t>M</a:t>
            </a:r>
            <a:r>
              <a:rPr lang="en-US" dirty="0" smtClean="0"/>
              <a:t>eeting Interaction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85698" y="2431618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38143" y="4139466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67420" y="2431618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93278" y="2431618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904" y="3715311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2225" y="4139466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00264" y="3715311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17219" y="2431618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0439" y="2431618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53705" y="2431618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9469" y="3082177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92225" y="3573210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92225" y="4788827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5" idx="7"/>
            <a:endCxn id="15" idx="2"/>
          </p:cNvCxnSpPr>
          <p:nvPr/>
        </p:nvCxnSpPr>
        <p:spPr>
          <a:xfrm flipV="1">
            <a:off x="3532271" y="3740569"/>
            <a:ext cx="759954" cy="447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9" idx="2"/>
          </p:cNvCxnSpPr>
          <p:nvPr/>
        </p:nvCxnSpPr>
        <p:spPr>
          <a:xfrm>
            <a:off x="3582735" y="4306825"/>
            <a:ext cx="7094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7" idx="1"/>
          </p:cNvCxnSpPr>
          <p:nvPr/>
        </p:nvCxnSpPr>
        <p:spPr>
          <a:xfrm>
            <a:off x="3532271" y="4425165"/>
            <a:ext cx="810418" cy="41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98049" y="2264069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84403" y="2515297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62357" y="2672811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89650" y="2818950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12011" y="2170545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33164" y="1368032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09469" y="4306824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77756" y="2264069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4110" y="2515297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42064" y="2672811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69357" y="2818950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91718" y="2170545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37245" y="2264069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23599" y="2515297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1553" y="2672811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28846" y="2818950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51207" y="2170545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37173" y="850997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372627" y="850997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97481" y="5629424"/>
            <a:ext cx="1784754" cy="766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439000" y="5629424"/>
            <a:ext cx="1460714" cy="766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72627" y="5629424"/>
            <a:ext cx="1450971" cy="766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0944" y="1497460"/>
            <a:ext cx="1784754" cy="766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</a:t>
            </a:r>
            <a:r>
              <a:rPr lang="en-US" dirty="0" smtClean="0"/>
              <a:t> 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8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6444" y="4279277"/>
            <a:ext cx="1567380" cy="835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Matrimony Site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6444" y="2940573"/>
            <a:ext cx="1567380" cy="835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 Dating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8124" y="3678577"/>
            <a:ext cx="1075428" cy="835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6444" y="1559756"/>
            <a:ext cx="1567380" cy="835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 the mall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78124" y="2286318"/>
            <a:ext cx="1075428" cy="835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78124" y="5043820"/>
            <a:ext cx="1075428" cy="835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3165" y="1922242"/>
            <a:ext cx="128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3165" y="2755907"/>
            <a:ext cx="128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6131" y="4279277"/>
            <a:ext cx="137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 randomly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8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and learn from </a:t>
            </a:r>
            <a:r>
              <a:rPr lang="en-US" dirty="0" smtClean="0"/>
              <a:t>experiences</a:t>
            </a:r>
          </a:p>
          <a:p>
            <a:endParaRPr lang="en-US" dirty="0"/>
          </a:p>
          <a:p>
            <a:r>
              <a:rPr lang="en-US" dirty="0" smtClean="0"/>
              <a:t>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70" y="977609"/>
            <a:ext cx="4487232" cy="45259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81651" y="-34327"/>
            <a:ext cx="1372887" cy="308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happiness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1651" y="446234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Resume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748" y="1342358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 letter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8419" y="2291820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 letter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81651" y="5576782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TM meeting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35888" y="6326625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2479" y="5956888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Experiences sheet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43109" y="1342358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22479" y="5425513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notepad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70500" y="274606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 and worry list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43109" y="2291820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748" y="3146953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 Letter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419" y="4061353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12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Daily Notepad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Acts as calendar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7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Spirituality (check </a:t>
            </a:r>
            <a:r>
              <a:rPr lang="en-US" dirty="0" err="1" smtClean="0"/>
              <a:t>loc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Chance </a:t>
            </a:r>
          </a:p>
          <a:p>
            <a:r>
              <a:rPr lang="en-US" dirty="0" smtClean="0"/>
              <a:t>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2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1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Jokemaster</a:t>
            </a:r>
            <a:endParaRPr lang="en-US" dirty="0" smtClean="0"/>
          </a:p>
          <a:p>
            <a:r>
              <a:rPr lang="en-US" dirty="0" smtClean="0"/>
              <a:t>Speech</a:t>
            </a:r>
          </a:p>
          <a:p>
            <a:r>
              <a:rPr lang="en-US" dirty="0" smtClean="0"/>
              <a:t>Evaluator</a:t>
            </a:r>
          </a:p>
          <a:p>
            <a:r>
              <a:rPr lang="en-US" dirty="0" smtClean="0"/>
              <a:t>General Evaluator</a:t>
            </a:r>
          </a:p>
          <a:p>
            <a:r>
              <a:rPr lang="en-US" dirty="0" smtClean="0"/>
              <a:t>Grammarian</a:t>
            </a:r>
          </a:p>
          <a:p>
            <a:r>
              <a:rPr lang="en-US" dirty="0" smtClean="0"/>
              <a:t>Timer</a:t>
            </a:r>
          </a:p>
          <a:p>
            <a:r>
              <a:rPr lang="en-US" dirty="0" smtClean="0"/>
              <a:t>Toastmaster</a:t>
            </a:r>
          </a:p>
          <a:p>
            <a:r>
              <a:rPr lang="en-US" dirty="0" smtClean="0"/>
              <a:t>Table Topics </a:t>
            </a:r>
          </a:p>
          <a:p>
            <a:r>
              <a:rPr lang="en-US" dirty="0" smtClean="0"/>
              <a:t>Table Topics Presenter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5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Presents prepared speech</a:t>
            </a:r>
          </a:p>
          <a:p>
            <a:r>
              <a:rPr lang="en-US" dirty="0" smtClean="0"/>
              <a:t>Focuses on improving a particular aspect of their speaking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6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together social </a:t>
            </a:r>
            <a:r>
              <a:rPr lang="en-US" dirty="0" err="1" smtClean="0"/>
              <a:t>int</a:t>
            </a:r>
            <a:r>
              <a:rPr lang="en-US" dirty="0" smtClean="0"/>
              <a:t> book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1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3313" y="34326"/>
            <a:ext cx="1372887" cy="308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happiness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47810" y="2171633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Resume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810" y="2998312"/>
            <a:ext cx="1178395" cy="242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Ref letter 1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47811" y="2731749"/>
            <a:ext cx="1178394" cy="2656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Ref letter 2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3477550" y="5530194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TM meeting 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473881" y="6626260"/>
            <a:ext cx="1418650" cy="208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rel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473881" y="6094885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Experiences sheet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6966167" y="1716554"/>
            <a:ext cx="916300" cy="3006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Spaces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3489387" y="4733132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Daily notepad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 flipH="1">
            <a:off x="3602033" y="3540358"/>
            <a:ext cx="1166954" cy="41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Calendar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6966167" y="2632703"/>
            <a:ext cx="921683" cy="303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Books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7025433" y="3393393"/>
            <a:ext cx="930149" cy="329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Wl-cheatsheet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3523313" y="5264507"/>
            <a:ext cx="1289133" cy="265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Situation list</a:t>
            </a:r>
            <a:endParaRPr lang="en-US" sz="11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3050035" y="1306100"/>
            <a:ext cx="2348154" cy="2234258"/>
            <a:chOff x="388556" y="80093"/>
            <a:chExt cx="7878989" cy="5642000"/>
          </a:xfrm>
        </p:grpSpPr>
        <p:sp>
          <p:nvSpPr>
            <p:cNvPr id="63" name="Rectangle 62"/>
            <p:cNvSpPr/>
            <p:nvPr/>
          </p:nvSpPr>
          <p:spPr>
            <a:xfrm>
              <a:off x="480082" y="587192"/>
              <a:ext cx="2151285" cy="3281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Habits</a:t>
              </a:r>
              <a:endParaRPr lang="en-US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63849" y="3558436"/>
              <a:ext cx="2242811" cy="2553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Week summary</a:t>
              </a:r>
              <a:endParaRPr lang="en-US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0082" y="80093"/>
              <a:ext cx="2094082" cy="3281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Happiness</a:t>
              </a:r>
              <a:endParaRPr lang="en-US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63849" y="3979960"/>
              <a:ext cx="2242811" cy="1643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Running TODO</a:t>
              </a:r>
              <a:endParaRPr lang="en-US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24734" y="2768944"/>
              <a:ext cx="2242811" cy="480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Weather</a:t>
              </a:r>
              <a:endParaRPr lang="en-US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24734" y="2276942"/>
              <a:ext cx="2242811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News </a:t>
              </a:r>
              <a:endParaRPr lang="en-US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24734" y="3951355"/>
              <a:ext cx="2242811" cy="5643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Clothes Plan</a:t>
              </a:r>
              <a:endParaRPr lang="en-US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9998" y="2528664"/>
              <a:ext cx="2242811" cy="4805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Life Notes</a:t>
              </a:r>
              <a:endParaRPr lang="en-US" sz="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9998" y="3199843"/>
              <a:ext cx="2242811" cy="717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Anger/worry list</a:t>
              </a:r>
              <a:endParaRPr lang="en-US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8556" y="4069412"/>
              <a:ext cx="2242811" cy="5263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Real-time confidence</a:t>
              </a:r>
              <a:endParaRPr lang="en-US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16260" y="587192"/>
              <a:ext cx="2151285" cy="3281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Reg. Routines</a:t>
              </a:r>
              <a:endParaRPr lang="en-US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63849" y="383304"/>
              <a:ext cx="2242811" cy="3032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3-year </a:t>
              </a:r>
              <a:endParaRPr lang="en-US" sz="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63849" y="780910"/>
              <a:ext cx="2242811" cy="2688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6-month plan </a:t>
              </a:r>
              <a:endParaRPr lang="en-US" sz="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263849" y="1247168"/>
              <a:ext cx="2242811" cy="2496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Month-by-month</a:t>
              </a:r>
              <a:endParaRPr lang="en-US" sz="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263849" y="1645809"/>
              <a:ext cx="2242811" cy="385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Month Goals</a:t>
              </a:r>
              <a:endParaRPr lang="en-US" sz="8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63849" y="2192041"/>
              <a:ext cx="2242811" cy="11538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Week-by-week</a:t>
              </a:r>
              <a:endParaRPr lang="en-US" sz="8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02980" y="3951355"/>
              <a:ext cx="377544" cy="9307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projecte</a:t>
              </a:r>
              <a:endParaRPr lang="en-US" sz="8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780100" y="4980230"/>
              <a:ext cx="460869" cy="7418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projecte</a:t>
              </a:r>
              <a:endParaRPr lang="en-US" sz="800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5546851" y="2720805"/>
            <a:ext cx="638482" cy="1647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Food plan</a:t>
            </a:r>
            <a:endParaRPr lang="en-US" sz="800" dirty="0"/>
          </a:p>
        </p:txBody>
      </p:sp>
      <p:sp>
        <p:nvSpPr>
          <p:cNvPr id="86" name="Rectangle 85"/>
          <p:cNvSpPr/>
          <p:nvPr/>
        </p:nvSpPr>
        <p:spPr>
          <a:xfrm>
            <a:off x="5546851" y="3101191"/>
            <a:ext cx="638482" cy="2089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Clothes plan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546851" y="3558707"/>
            <a:ext cx="638482" cy="2089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Situation List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839600" y="1000378"/>
            <a:ext cx="861267" cy="311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Ref letter 1</a:t>
            </a:r>
            <a:endParaRPr lang="en-US" sz="800" dirty="0"/>
          </a:p>
        </p:txBody>
      </p:sp>
      <p:sp>
        <p:nvSpPr>
          <p:cNvPr id="89" name="Rectangle 88"/>
          <p:cNvSpPr/>
          <p:nvPr/>
        </p:nvSpPr>
        <p:spPr>
          <a:xfrm>
            <a:off x="1843271" y="1949840"/>
            <a:ext cx="861267" cy="311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Ref letter 2</a:t>
            </a:r>
            <a:endParaRPr lang="en-US" sz="800" dirty="0"/>
          </a:p>
        </p:txBody>
      </p:sp>
      <p:sp>
        <p:nvSpPr>
          <p:cNvPr id="90" name="Rectangle 89"/>
          <p:cNvSpPr/>
          <p:nvPr/>
        </p:nvSpPr>
        <p:spPr>
          <a:xfrm>
            <a:off x="1839600" y="2804973"/>
            <a:ext cx="861267" cy="311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Cover Letter</a:t>
            </a:r>
            <a:endParaRPr lang="en-US" sz="800" dirty="0"/>
          </a:p>
        </p:txBody>
      </p:sp>
      <p:sp>
        <p:nvSpPr>
          <p:cNvPr id="91" name="Rectangle 90"/>
          <p:cNvSpPr/>
          <p:nvPr/>
        </p:nvSpPr>
        <p:spPr>
          <a:xfrm>
            <a:off x="463204" y="4597324"/>
            <a:ext cx="861267" cy="311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Jobs</a:t>
            </a:r>
            <a:endParaRPr 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1843271" y="343259"/>
            <a:ext cx="861323" cy="389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29780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Wl-cheatsheet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 smtClean="0"/>
              <a:t>Intro</a:t>
            </a:r>
          </a:p>
          <a:p>
            <a:r>
              <a:rPr lang="en-US" dirty="0" err="1" smtClean="0"/>
              <a:t>Cheatsheet</a:t>
            </a:r>
            <a:endParaRPr lang="en-US" dirty="0" smtClean="0"/>
          </a:p>
          <a:p>
            <a:r>
              <a:rPr lang="en-US" dirty="0" smtClean="0"/>
              <a:t>Experiences</a:t>
            </a:r>
          </a:p>
          <a:p>
            <a:r>
              <a:rPr lang="en-US" dirty="0" smtClean="0"/>
              <a:t>Detail sheets </a:t>
            </a:r>
          </a:p>
          <a:p>
            <a:r>
              <a:rPr lang="en-US" dirty="0" smtClean="0"/>
              <a:t>6-month Goals</a:t>
            </a:r>
          </a:p>
        </p:txBody>
      </p:sp>
    </p:spTree>
    <p:extLst>
      <p:ext uri="{BB962C8B-B14F-4D97-AF65-F5344CB8AC3E}">
        <p14:creationId xmlns:p14="http://schemas.microsoft.com/office/powerpoint/2010/main" val="273749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 -Own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thoughts</a:t>
            </a:r>
          </a:p>
          <a:p>
            <a:pPr lvl="1"/>
            <a:r>
              <a:rPr lang="en-US" dirty="0" smtClean="0"/>
              <a:t>Think about house in Urbana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Bmw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Current: Riding in car in L.A. </a:t>
            </a:r>
            <a:r>
              <a:rPr lang="en-US" dirty="0" smtClean="0">
                <a:sym typeface="Wingdings"/>
              </a:rPr>
              <a:t> talking to </a:t>
            </a:r>
            <a:r>
              <a:rPr lang="en-US" dirty="0" err="1" smtClean="0">
                <a:sym typeface="Wingdings"/>
              </a:rPr>
              <a:t>Atul</a:t>
            </a:r>
            <a:r>
              <a:rPr lang="en-US" dirty="0" smtClean="0">
                <a:sym typeface="Wingdings"/>
              </a:rPr>
              <a:t> for weekend, </a:t>
            </a:r>
            <a:r>
              <a:rPr lang="en-US" dirty="0" smtClean="0"/>
              <a:t>Meeting </a:t>
            </a:r>
            <a:r>
              <a:rPr lang="en-US" dirty="0"/>
              <a:t>with </a:t>
            </a:r>
            <a:r>
              <a:rPr lang="en-US" dirty="0" err="1"/>
              <a:t>Ranjit</a:t>
            </a:r>
            <a:r>
              <a:rPr lang="en-US" dirty="0"/>
              <a:t>: 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Current: </a:t>
            </a:r>
            <a:r>
              <a:rPr lang="en-US" dirty="0" err="1" smtClean="0">
                <a:sym typeface="Wingdings"/>
              </a:rPr>
              <a:t>hlf</a:t>
            </a:r>
            <a:r>
              <a:rPr lang="en-US" dirty="0" smtClean="0">
                <a:sym typeface="Wingdings"/>
              </a:rPr>
              <a:t> stuff(</a:t>
            </a:r>
            <a:r>
              <a:rPr lang="en-US" dirty="0" err="1" smtClean="0">
                <a:sym typeface="Wingdings"/>
              </a:rPr>
              <a:t>artif</a:t>
            </a:r>
            <a:r>
              <a:rPr lang="en-US" dirty="0" smtClean="0">
                <a:sym typeface="Wingdings"/>
              </a:rPr>
              <a:t>. But ok)</a:t>
            </a:r>
            <a:endParaRPr lang="en-US" dirty="0" smtClean="0"/>
          </a:p>
          <a:p>
            <a:r>
              <a:rPr lang="en-US" dirty="0" smtClean="0"/>
              <a:t>Negative thoughts</a:t>
            </a:r>
          </a:p>
          <a:p>
            <a:pPr lvl="1"/>
            <a:r>
              <a:rPr lang="en-US" dirty="0" smtClean="0"/>
              <a:t>Past girl </a:t>
            </a:r>
            <a:r>
              <a:rPr lang="en-US" dirty="0" smtClean="0">
                <a:sym typeface="Wingdings"/>
              </a:rPr>
              <a:t> match</a:t>
            </a:r>
            <a:r>
              <a:rPr lang="en-US" dirty="0">
                <a:sym typeface="Wingdings"/>
              </a:rPr>
              <a:t> </a:t>
            </a:r>
          </a:p>
          <a:p>
            <a:pPr lvl="1"/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showed her</a:t>
            </a:r>
            <a:endParaRPr lang="en-US" dirty="0"/>
          </a:p>
          <a:p>
            <a:pPr lvl="1"/>
            <a:r>
              <a:rPr lang="en-US" dirty="0" smtClean="0"/>
              <a:t>Current: talking to Rishi </a:t>
            </a:r>
            <a:r>
              <a:rPr lang="en-US" dirty="0" smtClean="0">
                <a:sym typeface="Wingdings"/>
              </a:rPr>
              <a:t> works for a bit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3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Ecological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</a:t>
            </a:r>
          </a:p>
          <a:p>
            <a:r>
              <a:rPr lang="en-US" dirty="0" smtClean="0"/>
              <a:t>Energy Efficiency</a:t>
            </a:r>
          </a:p>
          <a:p>
            <a:r>
              <a:rPr lang="en-US" dirty="0" smtClean="0"/>
              <a:t>Money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4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Real-time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1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AngerAndWorryList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Dad talking on phone: </a:t>
            </a:r>
          </a:p>
          <a:p>
            <a:pPr lvl="1"/>
            <a:r>
              <a:rPr lang="en-US" dirty="0" smtClean="0"/>
              <a:t>Identification: </a:t>
            </a:r>
          </a:p>
          <a:p>
            <a:pPr lvl="1"/>
            <a:r>
              <a:rPr lang="en-US" dirty="0" smtClean="0"/>
              <a:t>Solving: </a:t>
            </a:r>
          </a:p>
          <a:p>
            <a:r>
              <a:rPr lang="en-US" dirty="0" err="1" smtClean="0"/>
              <a:t>Udatta</a:t>
            </a:r>
            <a:r>
              <a:rPr lang="en-US" dirty="0" smtClean="0"/>
              <a:t> </a:t>
            </a:r>
            <a:r>
              <a:rPr lang="en-US" dirty="0"/>
              <a:t>Kaka </a:t>
            </a:r>
            <a:r>
              <a:rPr lang="en-US" dirty="0" smtClean="0"/>
              <a:t>dinner: </a:t>
            </a:r>
          </a:p>
          <a:p>
            <a:pPr lvl="1"/>
            <a:r>
              <a:rPr lang="en-US" dirty="0" smtClean="0"/>
              <a:t>Identification: </a:t>
            </a:r>
          </a:p>
          <a:p>
            <a:pPr lvl="1"/>
            <a:r>
              <a:rPr lang="en-US" dirty="0" smtClean="0"/>
              <a:t>Solving: </a:t>
            </a:r>
          </a:p>
          <a:p>
            <a:r>
              <a:rPr lang="en-US" dirty="0" err="1" smtClean="0"/>
              <a:t>Atul</a:t>
            </a:r>
            <a:r>
              <a:rPr lang="en-US" dirty="0" smtClean="0"/>
              <a:t> going to talk about </a:t>
            </a:r>
            <a:r>
              <a:rPr lang="en-US" dirty="0" err="1" smtClean="0"/>
              <a:t>Ridhima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Identification: </a:t>
            </a:r>
          </a:p>
          <a:p>
            <a:pPr lvl="1"/>
            <a:r>
              <a:rPr lang="en-US" dirty="0" smtClean="0"/>
              <a:t>Solving: </a:t>
            </a:r>
          </a:p>
          <a:p>
            <a:r>
              <a:rPr lang="en-US" dirty="0" smtClean="0"/>
              <a:t>Dad’s matrimony: </a:t>
            </a:r>
          </a:p>
          <a:p>
            <a:pPr lvl="1"/>
            <a:r>
              <a:rPr lang="en-US" dirty="0" smtClean="0"/>
              <a:t>Identification: </a:t>
            </a:r>
          </a:p>
          <a:p>
            <a:pPr lvl="1"/>
            <a:r>
              <a:rPr lang="en-US" dirty="0" smtClean="0"/>
              <a:t>Solving: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9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3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433</Words>
  <Application>Microsoft Macintosh PowerPoint</Application>
  <PresentationFormat>On-screen Show (4:3)</PresentationFormat>
  <Paragraphs>184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Implementation</vt:lpstr>
      <vt:lpstr>PowerPoint Presentation</vt:lpstr>
      <vt:lpstr>PowerPoint Presentation</vt:lpstr>
      <vt:lpstr>Wl-cheatsheet</vt:lpstr>
      <vt:lpstr>Happiness -Own</vt:lpstr>
      <vt:lpstr>Ecological Intelligence</vt:lpstr>
      <vt:lpstr>Real-time Confidence</vt:lpstr>
      <vt:lpstr>AngerAndWorryList</vt:lpstr>
      <vt:lpstr>Resume</vt:lpstr>
      <vt:lpstr>Reference Letters</vt:lpstr>
      <vt:lpstr>Cover Letter</vt:lpstr>
      <vt:lpstr>jobs</vt:lpstr>
      <vt:lpstr>Work</vt:lpstr>
      <vt:lpstr>Spaces</vt:lpstr>
      <vt:lpstr>WeekPlanDoc</vt:lpstr>
      <vt:lpstr>PowerPoint Presentation</vt:lpstr>
      <vt:lpstr>TM Meeting Interaction</vt:lpstr>
      <vt:lpstr>Relationship Management</vt:lpstr>
      <vt:lpstr>Experiences sheet</vt:lpstr>
      <vt:lpstr>Daily Notepad</vt:lpstr>
      <vt:lpstr>Spirituality (check loc)</vt:lpstr>
      <vt:lpstr>Appendix</vt:lpstr>
      <vt:lpstr>TM</vt:lpstr>
      <vt:lpstr>Speakers</vt:lpstr>
      <vt:lpstr>Put together social int book notes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Kale</dc:creator>
  <cp:lastModifiedBy>Vivek Kale</cp:lastModifiedBy>
  <cp:revision>75</cp:revision>
  <dcterms:created xsi:type="dcterms:W3CDTF">2015-06-23T22:04:18Z</dcterms:created>
  <dcterms:modified xsi:type="dcterms:W3CDTF">2015-07-12T17:03:40Z</dcterms:modified>
</cp:coreProperties>
</file>