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303" r:id="rId3"/>
    <p:sldId id="301" r:id="rId4"/>
    <p:sldId id="260" r:id="rId5"/>
    <p:sldId id="302" r:id="rId6"/>
    <p:sldId id="300" r:id="rId7"/>
    <p:sldId id="299" r:id="rId8"/>
    <p:sldId id="275" r:id="rId9"/>
    <p:sldId id="265" r:id="rId10"/>
    <p:sldId id="294" r:id="rId11"/>
    <p:sldId id="289" r:id="rId12"/>
    <p:sldId id="277" r:id="rId13"/>
    <p:sldId id="270" r:id="rId14"/>
    <p:sldId id="267" r:id="rId15"/>
    <p:sldId id="274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8" d="100"/>
          <a:sy n="28" d="100"/>
        </p:scale>
        <p:origin x="-1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910D-ABFC-4141-8252-CFAED0BCE2F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96CD3-9458-F445-8193-9580BD3C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 all</a:t>
            </a:r>
            <a:r>
              <a:rPr lang="en-US" baseline="0" dirty="0" smtClean="0"/>
              <a:t> attempts, and reset to beginning (only with </a:t>
            </a:r>
            <a:r>
              <a:rPr lang="en-US" baseline="0" smtClean="0"/>
              <a:t>slides added).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96CD3-9458-F445-8193-9580BD3CE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 do it, and not worry about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06C-58B8-B54B-8594-8F53DA3B7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1F4A-4F5D-2E45-96BA-712C04414AAC}" type="datetimeFigureOut">
              <a:rPr lang="en-US" smtClean="0"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3B04-9B00-BD40-8499-637DCEA1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to forming habits.</a:t>
            </a:r>
          </a:p>
          <a:p>
            <a:r>
              <a:rPr lang="en-US" dirty="0" smtClean="0"/>
              <a:t>Helps with organization and management</a:t>
            </a:r>
          </a:p>
          <a:p>
            <a:r>
              <a:rPr lang="en-US" dirty="0" smtClean="0"/>
              <a:t> Integrates all together </a:t>
            </a:r>
          </a:p>
          <a:p>
            <a:r>
              <a:rPr lang="en-US" dirty="0" smtClean="0"/>
              <a:t>Identifies role of each </a:t>
            </a:r>
          </a:p>
          <a:p>
            <a:r>
              <a:rPr lang="en-US" dirty="0" smtClean="0"/>
              <a:t>helps find areas to improve/add on. </a:t>
            </a:r>
          </a:p>
          <a:p>
            <a:r>
              <a:rPr lang="en-US" dirty="0" smtClean="0"/>
              <a:t>Integrate 7 habits points here.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0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82" y="587192"/>
            <a:ext cx="2151285" cy="328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3849" y="3558436"/>
            <a:ext cx="2242811" cy="255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82" y="80093"/>
            <a:ext cx="2094082" cy="328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3849" y="3979960"/>
            <a:ext cx="2242811" cy="1643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TODO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4734" y="2768944"/>
            <a:ext cx="2242811" cy="48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734" y="2276942"/>
            <a:ext cx="2242811" cy="389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63849" y="5804707"/>
            <a:ext cx="2242811" cy="8659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Schedule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4734" y="3951355"/>
            <a:ext cx="2242811" cy="564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Clothes Plan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9998" y="2528664"/>
            <a:ext cx="2242811" cy="48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Life Notes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998" y="3199843"/>
            <a:ext cx="2242811" cy="717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Stresses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556" y="4069412"/>
            <a:ext cx="2242811" cy="5263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confidence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24734" y="5168092"/>
            <a:ext cx="2242811" cy="1502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Situations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16260" y="587192"/>
            <a:ext cx="2151285" cy="3281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Reg. Routines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63849" y="383304"/>
            <a:ext cx="2242811" cy="3032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3-year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63849" y="780910"/>
            <a:ext cx="2242811" cy="2688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6-month plan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63849" y="1247168"/>
            <a:ext cx="2242811" cy="24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Month-by-month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263849" y="1645809"/>
            <a:ext cx="2242811" cy="3853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June Goals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63849" y="2192041"/>
            <a:ext cx="2242811" cy="1153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Week-by-week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02980" y="3951355"/>
            <a:ext cx="377544" cy="930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80100" y="4980230"/>
            <a:ext cx="460869" cy="741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projecte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8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69"/>
            <a:ext cx="8229600" cy="1143000"/>
          </a:xfrm>
        </p:spPr>
        <p:txBody>
          <a:bodyPr/>
          <a:lstStyle/>
          <a:p>
            <a:r>
              <a:rPr lang="en-US" dirty="0" smtClean="0"/>
              <a:t>TM </a:t>
            </a:r>
            <a:r>
              <a:rPr lang="en-US" dirty="0"/>
              <a:t>M</a:t>
            </a:r>
            <a:r>
              <a:rPr lang="en-US" dirty="0" smtClean="0"/>
              <a:t>eeting Interaction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85698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38143" y="4139466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67420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93278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4904" y="3715311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2225" y="4139466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00264" y="3715311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17219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0439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53705" y="2431618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9469" y="308217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92225" y="3573210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92225" y="478882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5" idx="7"/>
            <a:endCxn id="15" idx="2"/>
          </p:cNvCxnSpPr>
          <p:nvPr/>
        </p:nvCxnSpPr>
        <p:spPr>
          <a:xfrm flipV="1">
            <a:off x="3532271" y="3740569"/>
            <a:ext cx="759954" cy="447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9" idx="2"/>
          </p:cNvCxnSpPr>
          <p:nvPr/>
        </p:nvCxnSpPr>
        <p:spPr>
          <a:xfrm>
            <a:off x="3582735" y="4306825"/>
            <a:ext cx="709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17" idx="1"/>
          </p:cNvCxnSpPr>
          <p:nvPr/>
        </p:nvCxnSpPr>
        <p:spPr>
          <a:xfrm>
            <a:off x="3532271" y="4425165"/>
            <a:ext cx="810418" cy="412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098049" y="2264069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184403" y="2515297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062357" y="2672811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89650" y="2818950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12011" y="2170545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33164" y="1368032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9469" y="4306824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377756" y="2264069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4110" y="2515297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2064" y="2672811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69357" y="2818950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91718" y="2170545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37245" y="2264069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23599" y="2515297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01553" y="2672811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28846" y="2818950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51207" y="2170545"/>
            <a:ext cx="172707" cy="1870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7173" y="85099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372627" y="850997"/>
            <a:ext cx="344592" cy="3347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97481" y="5629424"/>
            <a:ext cx="1784754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439000" y="5629424"/>
            <a:ext cx="1460714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372627" y="5629424"/>
            <a:ext cx="1450971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0944" y="1497460"/>
            <a:ext cx="1784754" cy="766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</a:t>
            </a:r>
            <a:r>
              <a:rPr lang="en-US" dirty="0" smtClean="0"/>
              <a:t> Org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366000" y="1325700"/>
            <a:ext cx="1320800" cy="802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Lips relaxed / Back straight /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8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Management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6444" y="4279277"/>
            <a:ext cx="1567380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Matrimony Site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6444" y="2940573"/>
            <a:ext cx="1567380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Speed Dating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8124" y="3678577"/>
            <a:ext cx="1075428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6444" y="1559756"/>
            <a:ext cx="1567380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the mall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78124" y="2286318"/>
            <a:ext cx="1075428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78124" y="5043820"/>
            <a:ext cx="1075428" cy="8352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8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and learn from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Notepad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as calendar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Spirituality (check </a:t>
            </a:r>
            <a:r>
              <a:rPr lang="en-US" dirty="0" err="1" smtClean="0"/>
              <a:t>loc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2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WeekPlanDoc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641" y="1590427"/>
            <a:ext cx="2242811" cy="143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3849" y="1578985"/>
            <a:ext cx="2242811" cy="143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436230"/>
            <a:ext cx="2242811" cy="717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Happiness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3849" y="3306715"/>
            <a:ext cx="2242811" cy="1643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TODO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4734" y="2425685"/>
            <a:ext cx="2242811" cy="4805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24734" y="1578985"/>
            <a:ext cx="2242811" cy="389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63849" y="5324147"/>
            <a:ext cx="2242811" cy="14302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 Schedule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24734" y="3951355"/>
            <a:ext cx="2242811" cy="564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Clothes Plan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" y="6190078"/>
            <a:ext cx="2242811" cy="480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Life Notes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4233510"/>
            <a:ext cx="2242811" cy="7171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Stresses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8641" y="5457794"/>
            <a:ext cx="2242811" cy="5263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Real-time confidence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24734" y="5702000"/>
            <a:ext cx="2242811" cy="564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Situations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3313" y="34326"/>
            <a:ext cx="1372887" cy="308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happiness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47810" y="2171633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Resume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7810" y="2998312"/>
            <a:ext cx="1178395" cy="242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Ref letter 1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47811" y="2731749"/>
            <a:ext cx="1178394" cy="2656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Ref letter 2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3477550" y="5530194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TM meeting 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473881" y="6626260"/>
            <a:ext cx="1418650" cy="2087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rel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473881" y="6094885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Experiences sheet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966167" y="1716554"/>
            <a:ext cx="916300" cy="3006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Spaces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489387" y="4733132"/>
            <a:ext cx="1418650" cy="531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Daily notepad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 flipH="1">
            <a:off x="3602033" y="3540358"/>
            <a:ext cx="1166954" cy="41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Calendar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6966167" y="2632703"/>
            <a:ext cx="921683" cy="303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Books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7025433" y="3393393"/>
            <a:ext cx="930149" cy="3295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Wl-cheatsheet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523313" y="5264507"/>
            <a:ext cx="1289133" cy="2656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Situation list</a:t>
            </a:r>
            <a:endParaRPr lang="en-US" sz="11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3050035" y="1306100"/>
            <a:ext cx="2348154" cy="2234258"/>
            <a:chOff x="388556" y="80093"/>
            <a:chExt cx="7878989" cy="5642000"/>
          </a:xfrm>
        </p:grpSpPr>
        <p:sp>
          <p:nvSpPr>
            <p:cNvPr id="63" name="Rectangle 62"/>
            <p:cNvSpPr/>
            <p:nvPr/>
          </p:nvSpPr>
          <p:spPr>
            <a:xfrm>
              <a:off x="480082" y="587192"/>
              <a:ext cx="2151285" cy="328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Habits</a:t>
              </a:r>
              <a:endParaRPr lang="en-US" sz="8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263849" y="3558436"/>
              <a:ext cx="2242811" cy="2553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Week summary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80082" y="80093"/>
              <a:ext cx="2094082" cy="328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Happiness</a:t>
              </a:r>
              <a:endParaRPr lang="en-US" sz="8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63849" y="3979960"/>
              <a:ext cx="2242811" cy="16439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Running TODO</a:t>
              </a:r>
              <a:endParaRPr 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024734" y="2768944"/>
              <a:ext cx="2242811" cy="4805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Weather</a:t>
              </a:r>
              <a:endParaRPr 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24734" y="2276942"/>
              <a:ext cx="2242811" cy="389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News </a:t>
              </a:r>
              <a:endParaRPr lang="en-US" sz="8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24734" y="3951355"/>
              <a:ext cx="2242811" cy="5643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Clothes Plan</a:t>
              </a:r>
              <a:endParaRPr 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99998" y="2528664"/>
              <a:ext cx="2242811" cy="4805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Life Notes</a:t>
              </a:r>
              <a:endParaRPr lang="en-US" sz="8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9998" y="3199843"/>
              <a:ext cx="2242811" cy="717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Anger/worry list</a:t>
              </a:r>
              <a:endParaRPr lang="en-US" sz="8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88556" y="4069412"/>
              <a:ext cx="2242811" cy="526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Real-time confidence</a:t>
              </a:r>
              <a:endParaRPr 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16260" y="587192"/>
              <a:ext cx="2151285" cy="3281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Reg. Routines</a:t>
              </a:r>
              <a:endParaRPr lang="en-US" sz="8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63849" y="383304"/>
              <a:ext cx="2242811" cy="3032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3-year </a:t>
              </a:r>
              <a:endParaRPr lang="en-US" sz="8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63849" y="780910"/>
              <a:ext cx="2242811" cy="2688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6-month plan </a:t>
              </a:r>
              <a:endParaRPr lang="en-US" sz="8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63849" y="1247168"/>
              <a:ext cx="2242811" cy="24965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Month-by-month</a:t>
              </a:r>
              <a:endParaRPr lang="en-US" sz="8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63849" y="1645809"/>
              <a:ext cx="2242811" cy="3853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Month Goals</a:t>
              </a:r>
              <a:endParaRPr lang="en-US" sz="8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63849" y="2192041"/>
              <a:ext cx="2242811" cy="11538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Week-by-week</a:t>
              </a:r>
              <a:endParaRPr lang="en-US" sz="8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02980" y="3951355"/>
              <a:ext cx="377544" cy="9307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projecte</a:t>
              </a:r>
              <a:endParaRPr lang="en-US" sz="8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780100" y="4980230"/>
              <a:ext cx="460869" cy="7418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projecte</a:t>
              </a:r>
              <a:endParaRPr lang="en-US" sz="8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5546851" y="2720805"/>
            <a:ext cx="638482" cy="1647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Food plan</a:t>
            </a:r>
            <a:endParaRPr lang="en-US" sz="800" dirty="0"/>
          </a:p>
        </p:txBody>
      </p:sp>
      <p:sp>
        <p:nvSpPr>
          <p:cNvPr id="86" name="Rectangle 85"/>
          <p:cNvSpPr/>
          <p:nvPr/>
        </p:nvSpPr>
        <p:spPr>
          <a:xfrm>
            <a:off x="5546851" y="3101191"/>
            <a:ext cx="638482" cy="20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Clothes plan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546851" y="3558707"/>
            <a:ext cx="638482" cy="2089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Situation List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839600" y="1000378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Ref letter 1</a:t>
            </a:r>
            <a:endParaRPr lang="en-US" sz="800" dirty="0"/>
          </a:p>
        </p:txBody>
      </p:sp>
      <p:sp>
        <p:nvSpPr>
          <p:cNvPr id="89" name="Rectangle 88"/>
          <p:cNvSpPr/>
          <p:nvPr/>
        </p:nvSpPr>
        <p:spPr>
          <a:xfrm>
            <a:off x="1843271" y="1949840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Ref letter 2</a:t>
            </a:r>
            <a:endParaRPr lang="en-US" sz="800" dirty="0"/>
          </a:p>
        </p:txBody>
      </p:sp>
      <p:sp>
        <p:nvSpPr>
          <p:cNvPr id="90" name="Rectangle 89"/>
          <p:cNvSpPr/>
          <p:nvPr/>
        </p:nvSpPr>
        <p:spPr>
          <a:xfrm>
            <a:off x="1839600" y="2804973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Cover Letter</a:t>
            </a:r>
            <a:endParaRPr lang="en-US" sz="800" dirty="0"/>
          </a:p>
        </p:txBody>
      </p:sp>
      <p:sp>
        <p:nvSpPr>
          <p:cNvPr id="91" name="Rectangle 90"/>
          <p:cNvSpPr/>
          <p:nvPr/>
        </p:nvSpPr>
        <p:spPr>
          <a:xfrm>
            <a:off x="463204" y="4597324"/>
            <a:ext cx="861267" cy="31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Jobs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1843271" y="343259"/>
            <a:ext cx="861323" cy="3893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359515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Wl-cheatsheet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Intro</a:t>
            </a:r>
          </a:p>
          <a:p>
            <a:r>
              <a:rPr lang="en-US" dirty="0" err="1" smtClean="0"/>
              <a:t>Cheatsheet</a:t>
            </a:r>
            <a:endParaRPr lang="en-US" dirty="0" smtClean="0"/>
          </a:p>
          <a:p>
            <a:r>
              <a:rPr lang="en-US" dirty="0" smtClean="0"/>
              <a:t>Experiences</a:t>
            </a:r>
          </a:p>
          <a:p>
            <a:r>
              <a:rPr lang="en-US" dirty="0" smtClean="0"/>
              <a:t>Detail sheets </a:t>
            </a:r>
          </a:p>
          <a:p>
            <a:r>
              <a:rPr lang="en-US" dirty="0" smtClean="0"/>
              <a:t>6-month Goals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749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</a:t>
            </a:r>
          </a:p>
          <a:p>
            <a:r>
              <a:rPr lang="en-US" dirty="0" smtClean="0"/>
              <a:t>Weekly</a:t>
            </a:r>
          </a:p>
          <a:p>
            <a:r>
              <a:rPr lang="en-US" dirty="0" smtClean="0"/>
              <a:t>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Emot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Happiness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Positive thoughts: Urbana house</a:t>
            </a:r>
          </a:p>
          <a:p>
            <a:r>
              <a:rPr lang="en-US" dirty="0" smtClean="0"/>
              <a:t>Happy Thought: Going to coffee with </a:t>
            </a:r>
            <a:r>
              <a:rPr lang="en-US" dirty="0" err="1" smtClean="0"/>
              <a:t>ranjit</a:t>
            </a:r>
            <a:endParaRPr lang="en-US" dirty="0" smtClean="0"/>
          </a:p>
          <a:p>
            <a:r>
              <a:rPr lang="en-US" dirty="0" smtClean="0"/>
              <a:t>Happy Thought: Watching </a:t>
            </a:r>
            <a:r>
              <a:rPr lang="en-US" dirty="0" err="1" smtClean="0"/>
              <a:t>french</a:t>
            </a:r>
            <a:r>
              <a:rPr lang="en-US" dirty="0" smtClean="0"/>
              <a:t> open with </a:t>
            </a:r>
            <a:r>
              <a:rPr lang="en-US" dirty="0" err="1" smtClean="0"/>
              <a:t>Atul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Gratitude: I have </a:t>
            </a:r>
            <a:r>
              <a:rPr lang="en-US" dirty="0" err="1" smtClean="0"/>
              <a:t>Atul</a:t>
            </a:r>
            <a:r>
              <a:rPr lang="en-US" dirty="0" smtClean="0"/>
              <a:t> and Mom and Dad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Worry elimination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Dad talking on phone: </a:t>
            </a:r>
          </a:p>
          <a:p>
            <a:pPr lvl="1"/>
            <a:r>
              <a:rPr lang="en-US" dirty="0"/>
              <a:t>Identification: </a:t>
            </a:r>
          </a:p>
          <a:p>
            <a:pPr lvl="1"/>
            <a:r>
              <a:rPr lang="en-US" dirty="0"/>
              <a:t>Solving: </a:t>
            </a:r>
          </a:p>
          <a:p>
            <a:r>
              <a:rPr lang="en-US" dirty="0" err="1"/>
              <a:t>Udatta</a:t>
            </a:r>
            <a:r>
              <a:rPr lang="en-US" dirty="0"/>
              <a:t> Kaka dinner: </a:t>
            </a:r>
          </a:p>
          <a:p>
            <a:pPr lvl="1"/>
            <a:r>
              <a:rPr lang="en-US" dirty="0"/>
              <a:t>Identification: </a:t>
            </a:r>
          </a:p>
          <a:p>
            <a:pPr lvl="1"/>
            <a:r>
              <a:rPr lang="en-US" dirty="0"/>
              <a:t>Solving: </a:t>
            </a:r>
          </a:p>
          <a:p>
            <a:r>
              <a:rPr lang="en-US" dirty="0" err="1"/>
              <a:t>Atul</a:t>
            </a:r>
            <a:r>
              <a:rPr lang="en-US" dirty="0"/>
              <a:t> going to talk about </a:t>
            </a:r>
            <a:r>
              <a:rPr lang="en-US" dirty="0" err="1"/>
              <a:t>Ridhima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Identification: </a:t>
            </a:r>
          </a:p>
          <a:p>
            <a:pPr lvl="1"/>
            <a:r>
              <a:rPr lang="en-US" dirty="0"/>
              <a:t>Solving: </a:t>
            </a:r>
          </a:p>
          <a:p>
            <a:r>
              <a:rPr lang="en-US" dirty="0"/>
              <a:t>Dad’s matrimony: </a:t>
            </a:r>
          </a:p>
          <a:p>
            <a:pPr lvl="1"/>
            <a:r>
              <a:rPr lang="en-US" dirty="0"/>
              <a:t>Identification: </a:t>
            </a:r>
          </a:p>
          <a:p>
            <a:pPr lvl="1"/>
            <a:r>
              <a:rPr lang="en-US" dirty="0"/>
              <a:t>Solving: </a:t>
            </a:r>
          </a:p>
        </p:txBody>
      </p:sp>
    </p:spTree>
    <p:extLst>
      <p:ext uri="{BB962C8B-B14F-4D97-AF65-F5344CB8AC3E}">
        <p14:creationId xmlns:p14="http://schemas.microsoft.com/office/powerpoint/2010/main" val="284278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Ecological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</a:t>
            </a:r>
          </a:p>
          <a:p>
            <a:r>
              <a:rPr lang="en-US" dirty="0" smtClean="0"/>
              <a:t>Energy Efficiency</a:t>
            </a:r>
          </a:p>
          <a:p>
            <a:r>
              <a:rPr lang="en-US" dirty="0" smtClean="0"/>
              <a:t>Money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4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3849" y="3607477"/>
            <a:ext cx="2242811" cy="11538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7362" y="3138507"/>
            <a:ext cx="3114890" cy="468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2463652" y="1609303"/>
            <a:ext cx="3885932" cy="11020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Fundamentals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7362" y="2711374"/>
            <a:ext cx="3114890" cy="4689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Patterns:inner</a:t>
            </a:r>
            <a:r>
              <a:rPr lang="en-US" dirty="0" smtClean="0"/>
              <a:t> + outer </a:t>
            </a:r>
          </a:p>
        </p:txBody>
      </p:sp>
    </p:spTree>
    <p:extLst>
      <p:ext uri="{BB962C8B-B14F-4D97-AF65-F5344CB8AC3E}">
        <p14:creationId xmlns:p14="http://schemas.microsoft.com/office/powerpoint/2010/main" val="319876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Webpresence</a:t>
            </a:r>
            <a:endParaRPr lang="en-US" dirty="0" smtClean="0"/>
          </a:p>
          <a:p>
            <a:r>
              <a:rPr lang="en-US" dirty="0" smtClean="0"/>
              <a:t>Computer</a:t>
            </a:r>
          </a:p>
          <a:p>
            <a:r>
              <a:rPr lang="en-US" dirty="0" smtClean="0"/>
              <a:t>Personal</a:t>
            </a:r>
          </a:p>
          <a:p>
            <a:r>
              <a:rPr lang="en-US" dirty="0" smtClean="0"/>
              <a:t>Car</a:t>
            </a:r>
            <a:endParaRPr lang="en-US" dirty="0"/>
          </a:p>
          <a:p>
            <a:r>
              <a:rPr lang="en-US" dirty="0" smtClean="0"/>
              <a:t>Shared</a:t>
            </a:r>
            <a:endParaRPr lang="en-US" dirty="0"/>
          </a:p>
          <a:p>
            <a:r>
              <a:rPr lang="en-US" dirty="0" smtClean="0"/>
              <a:t>World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12833</TotalTime>
  <Words>361</Words>
  <Application>Microsoft Macintosh PowerPoint</Application>
  <PresentationFormat>On-screen Show (4:3)</PresentationFormat>
  <Paragraphs>148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Implementation</vt:lpstr>
      <vt:lpstr>PowerPoint Presentation</vt:lpstr>
      <vt:lpstr>PowerPoint Presentation</vt:lpstr>
      <vt:lpstr>Wl-cheatsheet</vt:lpstr>
      <vt:lpstr>Regular Routines</vt:lpstr>
      <vt:lpstr>Emot </vt:lpstr>
      <vt:lpstr>Ecological Intelligence</vt:lpstr>
      <vt:lpstr>Work</vt:lpstr>
      <vt:lpstr>Spaces</vt:lpstr>
      <vt:lpstr>PowerPoint Presentation</vt:lpstr>
      <vt:lpstr>TM Meeting Interaction</vt:lpstr>
      <vt:lpstr>Relationship Management</vt:lpstr>
      <vt:lpstr>Experiences sheet</vt:lpstr>
      <vt:lpstr>Daily Notepad</vt:lpstr>
      <vt:lpstr>Spirituality (check loc)</vt:lpstr>
      <vt:lpstr>WeekPlanDoc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Kale</dc:creator>
  <cp:lastModifiedBy>Vivek Kale</cp:lastModifiedBy>
  <cp:revision>76</cp:revision>
  <dcterms:created xsi:type="dcterms:W3CDTF">2015-06-23T22:04:18Z</dcterms:created>
  <dcterms:modified xsi:type="dcterms:W3CDTF">2016-03-17T02:25:35Z</dcterms:modified>
</cp:coreProperties>
</file>