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154084"/>
          </a:xfrm>
        </p:spPr>
        <p:txBody>
          <a:bodyPr/>
          <a:lstStyle/>
          <a:p>
            <a:r>
              <a:rPr lang="en-US" dirty="0" smtClean="0"/>
              <a:t>Graduation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3021" y="2665947"/>
            <a:ext cx="8825658" cy="118284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software of the automated forecasting of changes in product's value under its modifications.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4937759"/>
            <a:ext cx="202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Created by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1614" y="4779818"/>
            <a:ext cx="3624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Lukianova</a:t>
            </a:r>
            <a:r>
              <a:rPr lang="en-US" dirty="0" smtClean="0"/>
              <a:t> K. </a:t>
            </a:r>
            <a:r>
              <a:rPr lang="en-US" dirty="0"/>
              <a:t>Yu. </a:t>
            </a:r>
          </a:p>
          <a:p>
            <a:r>
              <a:rPr lang="en-US" dirty="0"/>
              <a:t>Student group </a:t>
            </a:r>
            <a:r>
              <a:rPr lang="uk-UA" dirty="0"/>
              <a:t>ПІ-13-1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2941" y="602672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61614" y="6026727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Docent </a:t>
            </a:r>
            <a:r>
              <a:rPr lang="en-US" dirty="0" err="1" smtClean="0"/>
              <a:t>Vorochek</a:t>
            </a:r>
            <a:r>
              <a:rPr lang="en-US" dirty="0" smtClean="0"/>
              <a:t> O. 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3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4" name="Рисунок 20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64" y="2553512"/>
            <a:ext cx="8538694" cy="430448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26200" y="1152983"/>
            <a:ext cx="9033710" cy="417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1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of estimating project’s value</a:t>
            </a:r>
            <a:endParaRPr lang="en-US" dirty="0"/>
          </a:p>
        </p:txBody>
      </p:sp>
      <p:pic>
        <p:nvPicPr>
          <p:cNvPr id="4" name="Рисунок 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142" y="1197033"/>
            <a:ext cx="5669279" cy="566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8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4" name="Рисунок 1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31"/>
          <a:stretch/>
        </p:blipFill>
        <p:spPr bwMode="auto">
          <a:xfrm>
            <a:off x="154547" y="1288789"/>
            <a:ext cx="7335220" cy="39529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2598" y="2431810"/>
            <a:ext cx="8743272" cy="426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6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90" y="1262534"/>
            <a:ext cx="11515999" cy="525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7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534673"/>
          </a:xfrm>
        </p:spPr>
        <p:txBody>
          <a:bodyPr>
            <a:normAutofit/>
          </a:bodyPr>
          <a:lstStyle/>
          <a:p>
            <a:pPr lvl="0"/>
            <a:r>
              <a:rPr lang="uk-UA" sz="2800" dirty="0"/>
              <a:t>analysis, UML modeling and conceptual domain;</a:t>
            </a:r>
            <a:endParaRPr lang="ru-RU" sz="2800" dirty="0"/>
          </a:p>
          <a:p>
            <a:pPr lvl="0"/>
            <a:r>
              <a:rPr lang="uk-UA" sz="2800" dirty="0"/>
              <a:t> developed database </a:t>
            </a:r>
            <a:r>
              <a:rPr lang="uk-UA" sz="2800" dirty="0" smtClean="0"/>
              <a:t>schema</a:t>
            </a:r>
            <a:r>
              <a:rPr lang="en-US" sz="2800" dirty="0" smtClean="0"/>
              <a:t> that includes needs of domain area</a:t>
            </a:r>
            <a:r>
              <a:rPr lang="uk-UA" sz="2800" dirty="0" smtClean="0"/>
              <a:t>;</a:t>
            </a:r>
            <a:endParaRPr lang="ru-RU" sz="2800" dirty="0"/>
          </a:p>
          <a:p>
            <a:pPr lvl="0"/>
            <a:r>
              <a:rPr lang="en-US" sz="2800" dirty="0" smtClean="0"/>
              <a:t>implemented </a:t>
            </a:r>
            <a:r>
              <a:rPr lang="en-US" sz="2800" dirty="0"/>
              <a:t>software application of estimation project’s value </a:t>
            </a:r>
            <a:r>
              <a:rPr lang="en-US" sz="2800" dirty="0" smtClean="0"/>
              <a:t>including its </a:t>
            </a:r>
            <a:r>
              <a:rPr lang="en-US" sz="2800" dirty="0"/>
              <a:t>change requests</a:t>
            </a:r>
            <a:r>
              <a:rPr lang="en-US" sz="2800" dirty="0" smtClean="0"/>
              <a:t>.</a:t>
            </a:r>
          </a:p>
          <a:p>
            <a:pPr lvl="0"/>
            <a:r>
              <a:rPr lang="en-US" sz="2800" dirty="0" smtClean="0"/>
              <a:t>By results of graduation project, abstracts were published in Polish Journal of Science and Practice</a:t>
            </a:r>
            <a:endParaRPr lang="ru-RU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4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Poor estimation of projects value is one of the main reason why project is not </a:t>
            </a:r>
            <a:r>
              <a:rPr lang="en-US" sz="2800" dirty="0"/>
              <a:t>completed on time and on budget, delivering the expected </a:t>
            </a:r>
            <a:r>
              <a:rPr lang="en-US" sz="2800" dirty="0" smtClean="0"/>
              <a:t>value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There is a necessity in automated approach of estimating projects value under its modifications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50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aim is </a:t>
            </a:r>
            <a:endParaRPr lang="en-US" sz="2400" dirty="0" smtClean="0"/>
          </a:p>
          <a:p>
            <a:pPr algn="just"/>
            <a:r>
              <a:rPr lang="en-US" sz="2400" dirty="0" smtClean="0"/>
              <a:t>to </a:t>
            </a:r>
            <a:r>
              <a:rPr lang="en-US" sz="2400" dirty="0"/>
              <a:t>create software of the automated forecasting of changes in product's value under its </a:t>
            </a:r>
            <a:r>
              <a:rPr lang="en-US" sz="2400" dirty="0" smtClean="0"/>
              <a:t>modifications by using bottom-up estimation method which supposed that the </a:t>
            </a:r>
            <a:r>
              <a:rPr lang="en-US" sz="2400" dirty="0"/>
              <a:t>cost of each activity is determined, including the cost of human hours, the cost of equipment, </a:t>
            </a:r>
            <a:r>
              <a:rPr lang="en-US" sz="2400" dirty="0" smtClean="0"/>
              <a:t>the </a:t>
            </a:r>
            <a:r>
              <a:rPr lang="en-US" sz="2400" dirty="0"/>
              <a:t>cost of </a:t>
            </a:r>
            <a:r>
              <a:rPr lang="en-US" sz="2400" dirty="0" smtClean="0"/>
              <a:t>materials;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rovide the ability to analyze projects financial condition by making corresponding diagrams.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29" y="1241934"/>
            <a:ext cx="7583937" cy="3746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Analogues analysis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037" y="5478087"/>
            <a:ext cx="4396338" cy="861429"/>
          </a:xfrm>
        </p:spPr>
        <p:txBody>
          <a:bodyPr/>
          <a:lstStyle/>
          <a:p>
            <a:r>
              <a:rPr lang="en-US" dirty="0" smtClean="0"/>
              <a:t>Estimator desktop </a:t>
            </a:r>
            <a:r>
              <a:rPr lang="en-US" dirty="0"/>
              <a:t>application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55233" y="1327549"/>
            <a:ext cx="4396339" cy="700265"/>
          </a:xfrm>
        </p:spPr>
        <p:txBody>
          <a:bodyPr/>
          <a:lstStyle/>
          <a:p>
            <a:r>
              <a:rPr lang="en-US" dirty="0" err="1" smtClean="0"/>
              <a:t>Venturepact</a:t>
            </a:r>
            <a:r>
              <a:rPr lang="en-US" dirty="0" smtClean="0"/>
              <a:t> Web application</a:t>
            </a:r>
            <a:endParaRPr lang="en-US" dirty="0"/>
          </a:p>
        </p:txBody>
      </p:sp>
      <p:pic>
        <p:nvPicPr>
          <p:cNvPr id="7" name="Рисунок 2" descr="http://www.saimgs.com/imglib/other_pages/Construction/4-Estimators-Application.png"/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298" y="2481262"/>
            <a:ext cx="7739149" cy="4235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08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55700"/>
          </a:xfrm>
        </p:spPr>
        <p:txBody>
          <a:bodyPr>
            <a:noAutofit/>
          </a:bodyPr>
          <a:lstStyle/>
          <a:p>
            <a:pPr lvl="0" algn="just"/>
            <a:r>
              <a:rPr lang="en-US" sz="2800" dirty="0"/>
              <a:t>conduct an analysis, UML and conceptual domain modeling;</a:t>
            </a:r>
          </a:p>
          <a:p>
            <a:pPr lvl="0" algn="just"/>
            <a:r>
              <a:rPr lang="en-US" sz="2800" dirty="0"/>
              <a:t>develop a database schema as storage of all data regarding users, projects and change requests;</a:t>
            </a:r>
          </a:p>
          <a:p>
            <a:pPr lvl="0" algn="just"/>
            <a:r>
              <a:rPr lang="en-US" sz="2800" dirty="0"/>
              <a:t>develop algorithms </a:t>
            </a:r>
            <a:r>
              <a:rPr lang="en-US" sz="2800" dirty="0" smtClean="0"/>
              <a:t>of </a:t>
            </a:r>
            <a:r>
              <a:rPr lang="en-US" sz="2800" dirty="0"/>
              <a:t>forecasting estimation of project value under its modifications;</a:t>
            </a:r>
          </a:p>
          <a:p>
            <a:pPr lvl="0" algn="just"/>
            <a:r>
              <a:rPr lang="en-US" sz="2800" dirty="0"/>
              <a:t>implement software application of estimation project’s value under its modifications.</a:t>
            </a:r>
          </a:p>
        </p:txBody>
      </p:sp>
    </p:spTree>
    <p:extLst>
      <p:ext uri="{BB962C8B-B14F-4D97-AF65-F5344CB8AC3E}">
        <p14:creationId xmlns:p14="http://schemas.microsoft.com/office/powerpoint/2010/main" val="384382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ru-RU" dirty="0" smtClean="0"/>
              <a:t>onceptual </a:t>
            </a:r>
            <a:r>
              <a:rPr lang="ru-RU" dirty="0"/>
              <a:t>modeling of the subject area</a:t>
            </a:r>
            <a:endParaRPr lang="en-US" dirty="0"/>
          </a:p>
        </p:txBody>
      </p:sp>
      <p:pic>
        <p:nvPicPr>
          <p:cNvPr id="4" name="Рисунок 1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439" y="1853248"/>
            <a:ext cx="7439891" cy="488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9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modeling </a:t>
            </a:r>
            <a:endParaRPr lang="en-US" dirty="0"/>
          </a:p>
        </p:txBody>
      </p:sp>
      <p:pic>
        <p:nvPicPr>
          <p:cNvPr id="6" name="Рисунок 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06" y="1152983"/>
            <a:ext cx="8570422" cy="55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6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 smtClean="0"/>
              <a:t>schema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872" y="1188721"/>
            <a:ext cx="7298575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9691" y="2335551"/>
            <a:ext cx="8946541" cy="4195481"/>
          </a:xfrm>
        </p:spPr>
        <p:txBody>
          <a:bodyPr/>
          <a:lstStyle/>
          <a:p>
            <a:r>
              <a:rPr lang="en-US" sz="2400" dirty="0" err="1" smtClean="0"/>
              <a:t>Pycharm</a:t>
            </a:r>
            <a:r>
              <a:rPr lang="en-US" sz="2400" dirty="0" smtClean="0"/>
              <a:t> </a:t>
            </a:r>
            <a:r>
              <a:rPr lang="en-US" sz="2400" dirty="0" err="1" smtClean="0"/>
              <a:t>Jetbrains</a:t>
            </a:r>
            <a:r>
              <a:rPr lang="en-US" sz="2400" dirty="0" smtClean="0"/>
              <a:t> as</a:t>
            </a:r>
            <a:r>
              <a:rPr lang="ru-RU" sz="2400" dirty="0" smtClean="0"/>
              <a:t> </a:t>
            </a:r>
            <a:r>
              <a:rPr lang="en-US" sz="2400" dirty="0"/>
              <a:t>development environment</a:t>
            </a:r>
            <a:endParaRPr lang="en-US" sz="2400" dirty="0" smtClean="0"/>
          </a:p>
          <a:p>
            <a:r>
              <a:rPr lang="en-US" sz="2400" dirty="0" smtClean="0"/>
              <a:t>Python</a:t>
            </a:r>
            <a:r>
              <a:rPr lang="ru-RU" sz="2400" dirty="0" smtClean="0"/>
              <a:t> </a:t>
            </a:r>
            <a:r>
              <a:rPr lang="en-US" sz="2400" dirty="0"/>
              <a:t>as programming language</a:t>
            </a:r>
            <a:endParaRPr lang="en-US" sz="2400" dirty="0" smtClean="0"/>
          </a:p>
          <a:p>
            <a:r>
              <a:rPr lang="en-US" sz="2400" dirty="0" smtClean="0"/>
              <a:t>Django framework</a:t>
            </a:r>
          </a:p>
          <a:p>
            <a:r>
              <a:rPr lang="en-US" sz="2400" dirty="0" smtClean="0"/>
              <a:t>SQLite database for storage information</a:t>
            </a:r>
          </a:p>
          <a:p>
            <a:r>
              <a:rPr lang="en-US" sz="2400" dirty="0" smtClean="0"/>
              <a:t>Html 5, CSS 3</a:t>
            </a:r>
          </a:p>
          <a:p>
            <a:r>
              <a:rPr lang="en-US" sz="2400" dirty="0" smtClean="0"/>
              <a:t>JavaScript and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5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</TotalTime>
  <Words>298</Words>
  <Application>Microsoft Office PowerPoint</Application>
  <PresentationFormat>Широкоэкранный</PresentationFormat>
  <Paragraphs>41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Graduation project</vt:lpstr>
      <vt:lpstr>Relevance </vt:lpstr>
      <vt:lpstr>Purpose of development</vt:lpstr>
      <vt:lpstr>Analogues analysis </vt:lpstr>
      <vt:lpstr>Problem statement</vt:lpstr>
      <vt:lpstr>Conceptual modeling of the subject area</vt:lpstr>
      <vt:lpstr>UML modeling </vt:lpstr>
      <vt:lpstr>Database schema</vt:lpstr>
      <vt:lpstr>Development tools</vt:lpstr>
      <vt:lpstr>User Interface</vt:lpstr>
      <vt:lpstr>Algorithm of estimating project’s value</vt:lpstr>
      <vt:lpstr>User Interface</vt:lpstr>
      <vt:lpstr>User Interface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project</dc:title>
  <dc:creator>Ekaterina Lukyanova</dc:creator>
  <cp:lastModifiedBy>Kateryna Lukyanova</cp:lastModifiedBy>
  <cp:revision>13</cp:revision>
  <dcterms:created xsi:type="dcterms:W3CDTF">2017-05-31T15:44:12Z</dcterms:created>
  <dcterms:modified xsi:type="dcterms:W3CDTF">2017-06-01T00:02:24Z</dcterms:modified>
</cp:coreProperties>
</file>