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57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0951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22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53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195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2A2CC1-0338-496B-A14C-A9F95305BED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A69191-0C9C-42C1-B743-7430F6FF7E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582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Пишемо </a:t>
            </a:r>
            <a:r>
              <a:rPr lang="uk-UA" dirty="0" err="1" smtClean="0"/>
              <a:t>Грамотно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9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07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Пишемо Грамотно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Пишемо Грамотно</dc:title>
  <dc:creator>Volodymyr Logvinenko</dc:creator>
  <cp:lastModifiedBy>Volodymyr Logvinenko</cp:lastModifiedBy>
  <cp:revision>1</cp:revision>
  <dcterms:created xsi:type="dcterms:W3CDTF">2019-06-03T12:11:48Z</dcterms:created>
  <dcterms:modified xsi:type="dcterms:W3CDTF">2019-06-03T12:16:10Z</dcterms:modified>
</cp:coreProperties>
</file>