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65" d="100"/>
          <a:sy n="165" d="100"/>
        </p:scale>
        <p:origin x="-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478D-ECEE-A35D-6C83-F65308DF1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4F40BD-4AC9-5938-C41E-1D05BFF87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AA5A7-F985-D383-4764-B1BF15E9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FE1BA-59FA-97E3-9951-82DBBBB8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94893-A4A9-DA1A-3165-AA70A6AA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6A061-8421-DDC0-4184-FE62B5DD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6D6D2A-57B2-E8D8-DCFC-B8CEE282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B5A83-7769-CA8B-87A8-4FBBA158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6EACD-2FD0-838B-7AEC-E78C0329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1EDB0-4D7C-A9DD-AC62-125F536A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4F2388-7244-7094-72CB-DCD11086E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4C4CD-1A91-7832-F588-790BA455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3BCE77-35FB-B358-949D-A4A1BD8E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1F6B9-0832-85D5-E840-64187F4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A1CF1-98FF-E8CC-CD12-778A7813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7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6AABA-D8FB-8A97-04C8-2EA2727B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E2864-4B65-2271-046A-9C9BD0EB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C4FA3-E26D-CF1F-22C4-02171CCB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3F3640-3D6D-819A-3FC6-5AA6FF3F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F85AC-103D-228B-D07B-1233E1BD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6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25B78-F06B-3D56-24A7-C3EA52E6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98042-91D9-04A9-5BF2-A9A26013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BC4B8-89F5-3955-30FF-CE09345D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AA09F5-EBEB-8C21-B085-DADF9E5B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B50B4-0D7B-F64B-3C14-9919445B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7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EBC78-D143-851B-4EBC-F573D8CE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221DA-5556-128E-4AE3-F656E121F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51B19B-E0BB-8D2C-9809-937E579F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9AB23-AC51-8FE1-BBA1-CB40C119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8CD965-A2A5-A084-C725-6B1DCF9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3EF4A-91AD-4A11-8E0A-77404A7A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6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49275-4873-8414-6EE2-68640D2C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52FEA-F687-0058-82FA-4C995DD1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0D498-2B96-BFAB-79E3-B48EC6FB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9DBF29-9BCE-C197-5275-F17DFFCB3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7551D-D202-99B2-66B9-95080EDA0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3EE0C1-F924-C327-E5C5-964B200D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ABFE04-BC99-6847-BDAE-2AEA06A0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64D0E-C3DF-E435-0A29-FC072FE7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32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9C09C-C187-FA53-86BB-076CAC6C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5421C6-6C38-9CA6-9F41-7B98A903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E6B495-3A7B-E434-AE5D-9D238981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72CA4A-03C2-30EE-4E9E-A8DAA99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9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91659E-1A21-DE06-68F4-D124CB37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64F0BD-ACBC-F345-78BD-CE67162B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FCF926-A63C-137F-F5E8-85035B05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6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FFDA7-59C4-81AE-EE5C-218F2B1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7C02C-7FAF-F15A-5180-8D2850F36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0F24AB-6255-E27B-87A0-5D2665A99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49FC5C-E32D-74C7-9163-A7F93044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A13536-098E-0DEB-1AA1-0DB8A1FA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8BBC45-48A8-9CFE-8A23-A72AA76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8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0A7C6-CD1A-544F-C33B-38FC059E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DC2488-3064-3DE6-2E0F-7F3A4E3F9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D3497C-4BB9-A9DD-6A34-F41E0868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E98D22-EF51-AE8D-1282-0BFEC36B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EE78EE-0DEC-794D-BCE7-42F56F0F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67F23A-58ED-5338-E4CF-77CE04B0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4EE2B-BE1E-C116-AA12-2836E5F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72EF68-5B0D-1C32-CB6E-1691A1C0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0770B-86CD-2C41-1E16-F2170ED35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7E21-1A88-9145-872F-AA0BC1455787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F0D1F2-A09C-2625-DE5F-D4F861E54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2C3FC-DD88-90CB-A4C8-F61C9A1BA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A50E-3E32-FA41-A3E6-8BC3FD123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BF82A-6EB3-D6A4-62E7-5FD9D9CCA927}"/>
              </a:ext>
            </a:extLst>
          </p:cNvPr>
          <p:cNvSpPr txBox="1"/>
          <p:nvPr/>
        </p:nvSpPr>
        <p:spPr>
          <a:xfrm>
            <a:off x="102831" y="39405"/>
            <a:ext cx="538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Классы: популяция, хромосома, матрица расстояний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1218E-2369-6865-ADA2-652D3EF6D5FC}"/>
              </a:ext>
            </a:extLst>
          </p:cNvPr>
          <p:cNvSpPr txBox="1"/>
          <p:nvPr/>
        </p:nvSpPr>
        <p:spPr>
          <a:xfrm>
            <a:off x="102831" y="362402"/>
            <a:ext cx="4375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Входные данные: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0" i="0" dirty="0">
                <a:solidFill>
                  <a:srgbClr val="000000"/>
                </a:solidFill>
                <a:effectLst/>
              </a:rPr>
              <a:t>матрица </a:t>
            </a:r>
            <a:r>
              <a:rPr lang="en-GB" sz="1200" b="0" i="0" dirty="0">
                <a:solidFill>
                  <a:srgbClr val="000000"/>
                </a:solidFill>
                <a:effectLst/>
              </a:rPr>
              <a:t>C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размерностью </a:t>
            </a:r>
            <a:r>
              <a:rPr lang="en-GB" sz="1200" b="0" i="0" dirty="0" err="1">
                <a:solidFill>
                  <a:srgbClr val="000000"/>
                </a:solidFill>
                <a:effectLst/>
              </a:rPr>
              <a:t>nxn</a:t>
            </a:r>
            <a:r>
              <a:rPr lang="en-GB" sz="1200" b="0" i="0" dirty="0">
                <a:solidFill>
                  <a:srgbClr val="000000"/>
                </a:solidFill>
                <a:effectLst/>
              </a:rPr>
              <a:t> -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расстояния между городами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</a:rPr>
              <a:t>m -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количество особей в популяции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</a:rPr>
              <a:t>k -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количество родителей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</a:rPr>
              <a:t>l -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количество эпох </a:t>
            </a:r>
            <a:endParaRPr lang="en-GB" sz="1200" b="0" i="0" dirty="0">
              <a:solidFill>
                <a:srgbClr val="000000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</a:rPr>
              <a:t>z -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точность остановки алгоритма </a:t>
            </a:r>
            <a:endParaRPr lang="en-GB" sz="1200" b="0" i="0" dirty="0">
              <a:solidFill>
                <a:srgbClr val="000000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</a:rPr>
              <a:t>pc -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вероятность кроссовера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</a:rPr>
              <a:t>p</a:t>
            </a:r>
            <a:r>
              <a:rPr lang="en-GB" sz="1200" dirty="0">
                <a:solidFill>
                  <a:srgbClr val="000000"/>
                </a:solidFill>
              </a:rPr>
              <a:t>m</a:t>
            </a:r>
            <a:r>
              <a:rPr lang="en-GB" sz="1200" b="0" i="0" dirty="0">
                <a:solidFill>
                  <a:srgbClr val="000000"/>
                </a:solidFill>
                <a:effectLst/>
              </a:rPr>
              <a:t> - </a:t>
            </a:r>
            <a:r>
              <a:rPr lang="ru-RU" sz="1200" b="0" i="0" dirty="0">
                <a:solidFill>
                  <a:srgbClr val="000000"/>
                </a:solidFill>
                <a:effectLst/>
              </a:rPr>
              <a:t>вероятность мутации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/>
              <a:t>min_dist</a:t>
            </a:r>
            <a:r>
              <a:rPr lang="en-GB" sz="1200" dirty="0"/>
              <a:t> </a:t>
            </a:r>
            <a:r>
              <a:rPr lang="ru-RU" sz="1200" dirty="0"/>
              <a:t> -</a:t>
            </a:r>
            <a:r>
              <a:rPr lang="en-GB" sz="1200" dirty="0"/>
              <a:t> </a:t>
            </a:r>
            <a:r>
              <a:rPr lang="ru-RU" sz="1200" dirty="0"/>
              <a:t>минимальное расстояние в матрице расстояний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/>
              <a:t>max_dist</a:t>
            </a:r>
            <a:r>
              <a:rPr lang="ru-RU" sz="1200" dirty="0"/>
              <a:t> -</a:t>
            </a:r>
            <a:r>
              <a:rPr lang="en-GB" sz="1200" dirty="0"/>
              <a:t> </a:t>
            </a:r>
            <a:r>
              <a:rPr lang="ru-RU" sz="1200" dirty="0"/>
              <a:t>максимальное расстояние в матрице расстояний</a:t>
            </a:r>
          </a:p>
          <a:p>
            <a:pPr marL="228600" indent="-228600">
              <a:buFont typeface="+mj-lt"/>
              <a:buAutoNum type="arabicPeriod"/>
            </a:pPr>
            <a:endParaRPr lang="ru-RU" sz="1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86E562-E6B9-034C-57F9-CF52996B3C56}"/>
              </a:ext>
            </a:extLst>
          </p:cNvPr>
          <p:cNvSpPr/>
          <p:nvPr/>
        </p:nvSpPr>
        <p:spPr>
          <a:xfrm>
            <a:off x="6248357" y="546598"/>
            <a:ext cx="2144684" cy="3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Генерация </a:t>
            </a:r>
            <a:r>
              <a:rPr lang="ru-RU" sz="1200" dirty="0" err="1"/>
              <a:t>случ</a:t>
            </a:r>
            <a:r>
              <a:rPr lang="en-GB" sz="1200" dirty="0"/>
              <a:t> m </a:t>
            </a:r>
            <a:r>
              <a:rPr lang="ru-RU" sz="1200" dirty="0"/>
              <a:t>хромосом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4770E4-2261-A33E-7C34-A457E20305E5}"/>
              </a:ext>
            </a:extLst>
          </p:cNvPr>
          <p:cNvSpPr/>
          <p:nvPr/>
        </p:nvSpPr>
        <p:spPr>
          <a:xfrm>
            <a:off x="6248357" y="1196013"/>
            <a:ext cx="2144684" cy="3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Считаем функцию приспособленности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6E53AF-89DE-D579-BB16-D1E8A6BDFB3C}"/>
              </a:ext>
            </a:extLst>
          </p:cNvPr>
          <p:cNvSpPr/>
          <p:nvPr/>
        </p:nvSpPr>
        <p:spPr>
          <a:xfrm>
            <a:off x="9119015" y="3158909"/>
            <a:ext cx="2144684" cy="3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Выбираем </a:t>
            </a:r>
            <a:r>
              <a:rPr lang="ru-RU" sz="1200" dirty="0" err="1"/>
              <a:t>случ</a:t>
            </a:r>
            <a:r>
              <a:rPr lang="ru-RU" sz="1200" dirty="0"/>
              <a:t> родителей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78F08A-943C-2BD7-0884-4487A694B873}"/>
              </a:ext>
            </a:extLst>
          </p:cNvPr>
          <p:cNvSpPr/>
          <p:nvPr/>
        </p:nvSpPr>
        <p:spPr>
          <a:xfrm>
            <a:off x="9119015" y="2453795"/>
            <a:ext cx="2144684" cy="3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Делаем кроссовер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A57B81F-4990-3F63-7791-7FAB796D3FB8}"/>
              </a:ext>
            </a:extLst>
          </p:cNvPr>
          <p:cNvSpPr/>
          <p:nvPr/>
        </p:nvSpPr>
        <p:spPr>
          <a:xfrm>
            <a:off x="9119015" y="1748681"/>
            <a:ext cx="2144684" cy="3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Проводим мутацию случайных особей</a:t>
            </a:r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23155105-7032-B945-1E71-4F6831AA0452}"/>
              </a:ext>
            </a:extLst>
          </p:cNvPr>
          <p:cNvSpPr/>
          <p:nvPr/>
        </p:nvSpPr>
        <p:spPr>
          <a:xfrm>
            <a:off x="6248357" y="3397493"/>
            <a:ext cx="2144684" cy="14713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Проверяем на критерий остановки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8DB5EF-DE16-B47E-0EBE-E331C217BDB7}"/>
              </a:ext>
            </a:extLst>
          </p:cNvPr>
          <p:cNvSpPr/>
          <p:nvPr/>
        </p:nvSpPr>
        <p:spPr>
          <a:xfrm>
            <a:off x="6248357" y="5060496"/>
            <a:ext cx="2144684" cy="3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Выбор лучшей особи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C5B187-E70A-5F9F-59B2-34CBEE66BD43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320699" y="1579315"/>
            <a:ext cx="0" cy="181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41B1BE4-BACE-5C31-CC1D-2CD372A59262}"/>
              </a:ext>
            </a:extLst>
          </p:cNvPr>
          <p:cNvSpPr/>
          <p:nvPr/>
        </p:nvSpPr>
        <p:spPr>
          <a:xfrm>
            <a:off x="274319" y="2408278"/>
            <a:ext cx="2452252" cy="1978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Класс: Популяция(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m, n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Генерация хромосом(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m, n)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Выбор родителей()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Кроссовер(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Мутация(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p_m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</a:rPr>
              <a:t>Расчитать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среднее в популяции()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Поиск лучшей особи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4BBA74D6-2567-9740-1F6A-314D3CA980EA}"/>
              </a:ext>
            </a:extLst>
          </p:cNvPr>
          <p:cNvSpPr/>
          <p:nvPr/>
        </p:nvSpPr>
        <p:spPr>
          <a:xfrm>
            <a:off x="2911025" y="2408277"/>
            <a:ext cx="2452252" cy="1978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Класс: Хромосома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(n)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Генерация хромосомы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Подсчет критерия приспособленности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Матрица расстояний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7F1919C-FC9D-7E01-DDA7-DC61A384B7DA}"/>
              </a:ext>
            </a:extLst>
          </p:cNvPr>
          <p:cNvSpPr/>
          <p:nvPr/>
        </p:nvSpPr>
        <p:spPr>
          <a:xfrm>
            <a:off x="2911025" y="4517169"/>
            <a:ext cx="2452252" cy="1978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Класс: Матрица расстояний</a:t>
            </a: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Сгенерировать(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min_dist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max_dist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Загрузить(путь)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Сохранить(путь)</a:t>
            </a:r>
          </a:p>
        </p:txBody>
      </p:sp>
      <p:cxnSp>
        <p:nvCxnSpPr>
          <p:cNvPr id="43" name="Соединительная линия уступом 42">
            <a:extLst>
              <a:ext uri="{FF2B5EF4-FFF2-40B4-BE49-F238E27FC236}">
                <a16:creationId xmlns:a16="http://schemas.microsoft.com/office/drawing/2014/main" id="{62B7F664-FC7D-FC83-3D6E-CBC333666ED4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 flipV="1">
            <a:off x="8393041" y="3542211"/>
            <a:ext cx="1798316" cy="590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>
            <a:extLst>
              <a:ext uri="{FF2B5EF4-FFF2-40B4-BE49-F238E27FC236}">
                <a16:creationId xmlns:a16="http://schemas.microsoft.com/office/drawing/2014/main" id="{9BDB8B2B-F5D3-4479-50BA-017B8A69F84E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9111691" y="669015"/>
            <a:ext cx="361017" cy="1798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B1224EC-AC28-6DA0-A870-A117882D73C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20699" y="929900"/>
            <a:ext cx="0" cy="26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38106CA-7AC3-422D-E661-6F43DE90C1F9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10191357" y="2131983"/>
            <a:ext cx="0" cy="32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D84E3738-4F7D-71DB-9BE0-D86D36DDDFD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10191357" y="2837097"/>
            <a:ext cx="0" cy="32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E52F6EF-05CB-235C-4E03-276F7F5EDCE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320699" y="4868845"/>
            <a:ext cx="0" cy="19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254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162</Words>
  <Application>Microsoft Macintosh PowerPoint</Application>
  <PresentationFormat>Широкоэкранный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Луканов Антон lav026</dc:creator>
  <cp:lastModifiedBy>Луканов Антон lav026</cp:lastModifiedBy>
  <cp:revision>1</cp:revision>
  <dcterms:created xsi:type="dcterms:W3CDTF">2022-10-09T09:42:17Z</dcterms:created>
  <dcterms:modified xsi:type="dcterms:W3CDTF">2022-10-09T20:03:50Z</dcterms:modified>
</cp:coreProperties>
</file>