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69ec282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69ec282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679426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679426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69ec282df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69ec282df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69ec282df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69ec282df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69ec282df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69ec282df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69ec282df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69ec282df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Q61JzY9jaFM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212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Group 3</a:t>
            </a:r>
            <a:endParaRPr sz="4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8030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DevOps 2 Group Project (NUS Money)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Persona</a:t>
            </a:r>
            <a:r>
              <a:rPr lang="en"/>
              <a:t> : </a:t>
            </a:r>
            <a:r>
              <a:rPr lang="en"/>
              <a:t>Jerry - User of NUS Money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74375" y="1990725"/>
            <a:ext cx="2601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Jerry Lee</a:t>
            </a:r>
            <a:endParaRPr b="1" sz="14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 Savvy Fresh Grad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Looking to use FinTech to enhance his user experience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000" y="2075750"/>
            <a:ext cx="160020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5167450" y="1990725"/>
            <a:ext cx="3602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Would like to</a:t>
            </a:r>
            <a:endParaRPr b="1" sz="14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Have a secure way to access his accounts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Overview of account balance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Transfer Money between accounts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Change Password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788" y="1468800"/>
            <a:ext cx="587443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59550" y="653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 Money App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540075" y="1439650"/>
            <a:ext cx="2950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 through 4 functions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 Account Balance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Authenticate 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Transfer money between accounts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Change Password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 title="DevOps 2 Projec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075" y="1336150"/>
            <a:ext cx="4531525" cy="33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444200"/>
            <a:ext cx="75057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  <p:sp>
        <p:nvSpPr>
          <p:cNvPr id="156" name="Google Shape;156;p17"/>
          <p:cNvSpPr txBox="1"/>
          <p:nvPr>
            <p:ph idx="2" type="body"/>
          </p:nvPr>
        </p:nvSpPr>
        <p:spPr>
          <a:xfrm>
            <a:off x="4638726" y="1364800"/>
            <a:ext cx="3915300" cy="30819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What challenges we </a:t>
            </a:r>
            <a:r>
              <a:rPr b="1" lang="en" sz="1500"/>
              <a:t>overcame</a:t>
            </a:r>
            <a:r>
              <a:rPr b="1" lang="en" sz="1500"/>
              <a:t>?</a:t>
            </a:r>
            <a:endParaRPr b="1" sz="15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Tweaking the interface was challenging with our limited JavaScript knowledge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Difficulty getting postman to function properly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Difficulty</a:t>
            </a:r>
            <a:r>
              <a:rPr lang="en"/>
              <a:t> in </a:t>
            </a:r>
            <a:r>
              <a:rPr lang="en"/>
              <a:t>coordinating</a:t>
            </a:r>
            <a:r>
              <a:rPr lang="en"/>
              <a:t> via online platforms as compared to working in person.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Having the patience to debug and troubleshoot errors.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819200" y="1365000"/>
            <a:ext cx="3686100" cy="30819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What went well?</a:t>
            </a:r>
            <a:endParaRPr b="1" sz="15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 Team Dynamics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Proper division and allocation of work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leverage on individual expertise to create the end product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444200"/>
            <a:ext cx="75057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859000" y="1229975"/>
            <a:ext cx="7465800" cy="32085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How could we extend our prototype</a:t>
            </a:r>
            <a:r>
              <a:rPr b="1" lang="en" sz="1500"/>
              <a:t>?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Enhance functions and capabilities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Two Factor Authentication (2FA) for added security</a:t>
            </a:r>
            <a:endParaRPr/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Transfer money to multiple accounts at one go</a:t>
            </a:r>
            <a:endParaRPr/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Overview of money inflow and outflow for expenses tracking</a:t>
            </a:r>
            <a:endParaRPr/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Alert/Notifications for unusual transactions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Comparison of spending/saving patterns with people of the same age group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idx="4294967295" type="ctrTitle"/>
          </p:nvPr>
        </p:nvSpPr>
        <p:spPr>
          <a:xfrm>
            <a:off x="1858700" y="1541452"/>
            <a:ext cx="53613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you!</a:t>
            </a:r>
            <a:endParaRPr sz="4400"/>
          </a:p>
        </p:txBody>
      </p:sp>
      <p:sp>
        <p:nvSpPr>
          <p:cNvPr id="169" name="Google Shape;169;p19"/>
          <p:cNvSpPr txBox="1"/>
          <p:nvPr>
            <p:ph idx="4294967295" type="subTitle"/>
          </p:nvPr>
        </p:nvSpPr>
        <p:spPr>
          <a:xfrm>
            <a:off x="1858700" y="28030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Group 3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