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28"/>
  </p:normalViewPr>
  <p:slideViewPr>
    <p:cSldViewPr snapToGrid="0">
      <p:cViewPr varScale="1">
        <p:scale>
          <a:sx n="114" d="100"/>
          <a:sy n="114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7D59-F117-7525-B51B-B23401A98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1269-F7B1-B7F0-FB40-89CB75C86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0FA5-6B7A-ACF2-CFEE-C09E841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F16A-133F-3B25-6F3E-26DB00E6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D49F-D123-1C71-A3DF-23A21EFD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2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88F-7745-76E8-941A-5885777F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BC46-16F5-2CA6-D931-5560602F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6FC6-AD6A-861E-D623-765EE222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B861-8ECD-ED10-6A28-83E73B20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F636-9503-9290-F16A-845B862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65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90AE0-EFFF-D6E4-42FA-69E1E285D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DD52-D859-77DD-D56E-9CE69F5E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D1C6-8A16-3662-2C7D-EB2F4B0D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1429-59CF-AAA1-EB59-252351F8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A5AE-F18D-DBFA-B49F-C2B11A9E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00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324-64B9-36B5-F50E-46715765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24C3-24D5-D991-2ABF-06C931AE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94415-7E89-0858-6BF3-88049513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B3FF-ABDF-2A4C-9C0D-932679D5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BD1E-E227-921B-6062-E54C409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88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32CE-EAEC-F9D2-EAA0-03A84F78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C26-7569-CFC1-76AF-1F1C3552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F233-BDAD-0BF2-F8AF-FAA68B39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7121-BE28-EBD2-5A6E-DCCE475B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41ED-C606-BA29-D24C-B83262F0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51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9A1-D9B5-97E3-37A5-D1F1F0B8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39A7-5E1D-8B4F-09AC-BB63691E2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BF104-4484-D8E2-33BE-B3ABE999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66ABF-116F-6330-28CF-EE3E653F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BDD0-E38B-A8F2-F79C-668F7CD8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D2D30-1E19-E249-DA94-083BAC7E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0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66F4-87CA-217A-4F5F-B3605A42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2FFD-7D6E-6C95-B905-1E4485AB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A662-E682-2C73-4638-32B23287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5AD2F-E470-5151-8EF5-BC21A5B94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9A2A1-4BE3-30B3-5D9F-062E27B0F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8AEF5-8870-8C85-5A9F-291ED4D3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F1DBD-BFF0-908B-B5C7-CCE3F51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0F4A9-0766-5B36-5D8C-9776CA9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48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ED11-9ACB-686A-201B-29CAA367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4FDDE-FEB8-B450-4BED-3E34CDCF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0CE2B-8494-8645-88EE-41E78949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9663A-43A8-5DCA-9B79-4297F4D3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36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51EE9-62F6-088B-6D32-CCBC2ED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FE46F-4CB4-2ED8-DAC7-EA9F9DD0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15C2-8DE9-9A78-2673-304B0DF8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088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80F2-FE0C-DEE1-DB07-11C5FD5B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8571-BF86-4227-DDA0-17B8B58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8B528-5BD6-CBC8-085B-6C98364F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79261-2918-CDFB-BFB5-29EAB08E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F272-6008-9A45-938B-BCBA77A2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C97E5-9DE7-3444-F6F7-5100BC9D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59C9-A903-C5C6-79D8-02FB12B0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B53D2-40C5-E634-33DB-9A07D4C3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8A9D-F6FB-7E08-EA51-2D774673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8CAC-D5D6-29B8-128E-F5F32B81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147AD-70FC-2067-BF7C-DDF8FE1D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ED80D-0521-A2A1-0F2B-C7FB0F9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31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FE0A1-05DC-921F-D463-9B36A284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1A7D-ADFE-671E-F367-A4CB4F1B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9D19-63EC-5A56-73C3-CA4F9DA0A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8F0D1-3966-7D41-855B-9587757BF9DC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72ED-A94A-FB28-BE9B-14478C7ED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9A8C-4B63-B3DA-36F7-CD35BB8A0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6BAC5-E932-0547-8216-B544B6914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7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501F5-4450-F5AF-70D3-7976EE878659}"/>
              </a:ext>
            </a:extLst>
          </p:cNvPr>
          <p:cNvSpPr/>
          <p:nvPr/>
        </p:nvSpPr>
        <p:spPr>
          <a:xfrm>
            <a:off x="1594463" y="4834773"/>
            <a:ext cx="331302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7F622-0EDB-53B3-D061-1F863FDD824C}"/>
              </a:ext>
            </a:extLst>
          </p:cNvPr>
          <p:cNvSpPr/>
          <p:nvPr/>
        </p:nvSpPr>
        <p:spPr>
          <a:xfrm>
            <a:off x="1594460" y="3345440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730D0-388A-CA53-C121-820167DC938F}"/>
              </a:ext>
            </a:extLst>
          </p:cNvPr>
          <p:cNvSpPr/>
          <p:nvPr/>
        </p:nvSpPr>
        <p:spPr>
          <a:xfrm>
            <a:off x="1594460" y="1971552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A85ED-C860-AF22-0623-CB52EF8F8866}"/>
              </a:ext>
            </a:extLst>
          </p:cNvPr>
          <p:cNvCxnSpPr>
            <a:cxnSpLocks/>
          </p:cNvCxnSpPr>
          <p:nvPr/>
        </p:nvCxnSpPr>
        <p:spPr>
          <a:xfrm>
            <a:off x="1323601" y="3539463"/>
            <a:ext cx="8263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E0A821-5791-811E-256D-B662147F4C22}"/>
              </a:ext>
            </a:extLst>
          </p:cNvPr>
          <p:cNvCxnSpPr>
            <a:cxnSpLocks/>
          </p:cNvCxnSpPr>
          <p:nvPr/>
        </p:nvCxnSpPr>
        <p:spPr>
          <a:xfrm>
            <a:off x="1323601" y="1008945"/>
            <a:ext cx="0" cy="5191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BFD1F7-3558-7171-7F30-01540DD5B9C9}"/>
              </a:ext>
            </a:extLst>
          </p:cNvPr>
          <p:cNvSpPr txBox="1"/>
          <p:nvPr/>
        </p:nvSpPr>
        <p:spPr>
          <a:xfrm rot="16200000">
            <a:off x="24744" y="2745912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502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1F802-23A8-5AC8-85AF-15E1B0F08799}"/>
              </a:ext>
            </a:extLst>
          </p:cNvPr>
          <p:cNvSpPr/>
          <p:nvPr/>
        </p:nvSpPr>
        <p:spPr>
          <a:xfrm>
            <a:off x="4246442" y="1025431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108C2-BC3C-E006-123A-38D0009467B2}"/>
              </a:ext>
            </a:extLst>
          </p:cNvPr>
          <p:cNvSpPr/>
          <p:nvPr/>
        </p:nvSpPr>
        <p:spPr>
          <a:xfrm>
            <a:off x="6870375" y="1025431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97C6E-FD44-744E-ACA6-1A3381DB1C9C}"/>
              </a:ext>
            </a:extLst>
          </p:cNvPr>
          <p:cNvSpPr txBox="1"/>
          <p:nvPr/>
        </p:nvSpPr>
        <p:spPr>
          <a:xfrm>
            <a:off x="4775758" y="64886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605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77E11-E342-1963-18A5-454517F804C0}"/>
              </a:ext>
            </a:extLst>
          </p:cNvPr>
          <p:cNvSpPr/>
          <p:nvPr/>
        </p:nvSpPr>
        <p:spPr>
          <a:xfrm>
            <a:off x="9099396" y="3347060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B71B0-E240-9F78-D182-15BF1CA3E1BA}"/>
              </a:ext>
            </a:extLst>
          </p:cNvPr>
          <p:cNvSpPr/>
          <p:nvPr/>
        </p:nvSpPr>
        <p:spPr>
          <a:xfrm>
            <a:off x="4245670" y="5592904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E1FD6-8A0C-E0AA-011E-443697D441CC}"/>
              </a:ext>
            </a:extLst>
          </p:cNvPr>
          <p:cNvSpPr/>
          <p:nvPr/>
        </p:nvSpPr>
        <p:spPr>
          <a:xfrm>
            <a:off x="6889734" y="5593714"/>
            <a:ext cx="331305" cy="31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97B5DF-25F0-E4DE-1B88-8AD3ECF7DF68}"/>
              </a:ext>
            </a:extLst>
          </p:cNvPr>
          <p:cNvCxnSpPr>
            <a:cxnSpLocks/>
          </p:cNvCxnSpPr>
          <p:nvPr/>
        </p:nvCxnSpPr>
        <p:spPr>
          <a:xfrm>
            <a:off x="1323601" y="6290097"/>
            <a:ext cx="2908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E582DC-658A-3BFF-A5CD-6C6876418236}"/>
              </a:ext>
            </a:extLst>
          </p:cNvPr>
          <p:cNvSpPr txBox="1"/>
          <p:nvPr/>
        </p:nvSpPr>
        <p:spPr>
          <a:xfrm>
            <a:off x="2666182" y="591095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85C42-27DC-CE23-9D07-B6ADECB202AD}"/>
              </a:ext>
            </a:extLst>
          </p:cNvPr>
          <p:cNvSpPr txBox="1"/>
          <p:nvPr/>
        </p:nvSpPr>
        <p:spPr>
          <a:xfrm>
            <a:off x="5211498" y="583074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202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5E833-3893-24B8-E1D3-E3CC1BA8F12E}"/>
              </a:ext>
            </a:extLst>
          </p:cNvPr>
          <p:cNvCxnSpPr>
            <a:cxnSpLocks/>
          </p:cNvCxnSpPr>
          <p:nvPr/>
        </p:nvCxnSpPr>
        <p:spPr>
          <a:xfrm>
            <a:off x="4219234" y="6290097"/>
            <a:ext cx="2683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42C2DE-FD41-D469-6508-B9E8A88AF796}"/>
              </a:ext>
            </a:extLst>
          </p:cNvPr>
          <p:cNvCxnSpPr>
            <a:cxnSpLocks/>
          </p:cNvCxnSpPr>
          <p:nvPr/>
        </p:nvCxnSpPr>
        <p:spPr>
          <a:xfrm>
            <a:off x="6902986" y="6290097"/>
            <a:ext cx="2683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7DF8CB-5484-2604-BCBA-8FAE662A5C6D}"/>
              </a:ext>
            </a:extLst>
          </p:cNvPr>
          <p:cNvSpPr txBox="1"/>
          <p:nvPr/>
        </p:nvSpPr>
        <p:spPr>
          <a:xfrm>
            <a:off x="8062394" y="573544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E0937-E435-946E-FC7D-8A129BB54F95}"/>
              </a:ext>
            </a:extLst>
          </p:cNvPr>
          <p:cNvSpPr txBox="1"/>
          <p:nvPr/>
        </p:nvSpPr>
        <p:spPr>
          <a:xfrm rot="16200000">
            <a:off x="9124592" y="46884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251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ED6042-9A56-FC15-BF77-0858D80B126E}"/>
              </a:ext>
            </a:extLst>
          </p:cNvPr>
          <p:cNvCxnSpPr>
            <a:cxnSpLocks/>
          </p:cNvCxnSpPr>
          <p:nvPr/>
        </p:nvCxnSpPr>
        <p:spPr>
          <a:xfrm>
            <a:off x="9586738" y="3539463"/>
            <a:ext cx="0" cy="2719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B09477-A9EE-260B-2D13-9C388B27F166}"/>
              </a:ext>
            </a:extLst>
          </p:cNvPr>
          <p:cNvCxnSpPr>
            <a:cxnSpLocks/>
          </p:cNvCxnSpPr>
          <p:nvPr/>
        </p:nvCxnSpPr>
        <p:spPr>
          <a:xfrm>
            <a:off x="9586738" y="1008945"/>
            <a:ext cx="0" cy="2595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407B3C-357B-96A9-8952-EFC00D0DB918}"/>
              </a:ext>
            </a:extLst>
          </p:cNvPr>
          <p:cNvCxnSpPr>
            <a:cxnSpLocks/>
          </p:cNvCxnSpPr>
          <p:nvPr/>
        </p:nvCxnSpPr>
        <p:spPr>
          <a:xfrm>
            <a:off x="1323601" y="976301"/>
            <a:ext cx="8263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87712E-63E9-A3DA-A025-1B5102DB6141}"/>
              </a:ext>
            </a:extLst>
          </p:cNvPr>
          <p:cNvCxnSpPr>
            <a:cxnSpLocks/>
          </p:cNvCxnSpPr>
          <p:nvPr/>
        </p:nvCxnSpPr>
        <p:spPr>
          <a:xfrm flipH="1" flipV="1">
            <a:off x="4218393" y="1025431"/>
            <a:ext cx="841" cy="52336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C609E5-E381-2F6C-E993-A4822F980DEF}"/>
              </a:ext>
            </a:extLst>
          </p:cNvPr>
          <p:cNvCxnSpPr>
            <a:cxnSpLocks/>
          </p:cNvCxnSpPr>
          <p:nvPr/>
        </p:nvCxnSpPr>
        <p:spPr>
          <a:xfrm flipH="1" flipV="1">
            <a:off x="6855510" y="1007341"/>
            <a:ext cx="841" cy="52336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4A56B4-C150-9529-7B79-CCDA1A9DD4EB}"/>
              </a:ext>
            </a:extLst>
          </p:cNvPr>
          <p:cNvCxnSpPr>
            <a:cxnSpLocks/>
          </p:cNvCxnSpPr>
          <p:nvPr/>
        </p:nvCxnSpPr>
        <p:spPr>
          <a:xfrm>
            <a:off x="1323601" y="6488668"/>
            <a:ext cx="8263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2E93B1-7F05-78AB-7173-7471DD843B1B}"/>
              </a:ext>
            </a:extLst>
          </p:cNvPr>
          <p:cNvCxnSpPr>
            <a:cxnSpLocks/>
          </p:cNvCxnSpPr>
          <p:nvPr/>
        </p:nvCxnSpPr>
        <p:spPr>
          <a:xfrm>
            <a:off x="1476001" y="5002690"/>
            <a:ext cx="0" cy="1256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A22FE4-6A30-5423-6552-CF44B0616C0B}"/>
              </a:ext>
            </a:extLst>
          </p:cNvPr>
          <p:cNvSpPr txBox="1"/>
          <p:nvPr/>
        </p:nvSpPr>
        <p:spPr>
          <a:xfrm rot="16200000">
            <a:off x="1357588" y="5520563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91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717047-A606-8FFD-AE8B-74CD3289C6B3}"/>
              </a:ext>
            </a:extLst>
          </p:cNvPr>
          <p:cNvCxnSpPr>
            <a:cxnSpLocks/>
          </p:cNvCxnSpPr>
          <p:nvPr/>
        </p:nvCxnSpPr>
        <p:spPr>
          <a:xfrm>
            <a:off x="1541654" y="1006799"/>
            <a:ext cx="0" cy="1123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98DF7D-122D-DA30-0AE5-D8332C72BD78}"/>
              </a:ext>
            </a:extLst>
          </p:cNvPr>
          <p:cNvSpPr txBox="1"/>
          <p:nvPr/>
        </p:nvSpPr>
        <p:spPr>
          <a:xfrm rot="16200000">
            <a:off x="1423241" y="1376730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91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21603C-6585-A12C-1FEF-62AF91950E1F}"/>
              </a:ext>
            </a:extLst>
          </p:cNvPr>
          <p:cNvSpPr txBox="1"/>
          <p:nvPr/>
        </p:nvSpPr>
        <p:spPr>
          <a:xfrm rot="16200000">
            <a:off x="509385" y="467039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251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17A0C9-BA32-EAA0-7EB7-C15CCC9023C4}"/>
              </a:ext>
            </a:extLst>
          </p:cNvPr>
          <p:cNvCxnSpPr>
            <a:cxnSpLocks/>
          </p:cNvCxnSpPr>
          <p:nvPr/>
        </p:nvCxnSpPr>
        <p:spPr>
          <a:xfrm>
            <a:off x="971531" y="3521373"/>
            <a:ext cx="0" cy="2719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7C2BE0-2F79-8ECF-DBC4-9ACBAE94DE98}"/>
              </a:ext>
            </a:extLst>
          </p:cNvPr>
          <p:cNvCxnSpPr>
            <a:cxnSpLocks/>
          </p:cNvCxnSpPr>
          <p:nvPr/>
        </p:nvCxnSpPr>
        <p:spPr>
          <a:xfrm>
            <a:off x="486890" y="1006799"/>
            <a:ext cx="0" cy="5252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797C75-FA50-878B-AEEE-92F842736F9D}"/>
              </a:ext>
            </a:extLst>
          </p:cNvPr>
          <p:cNvCxnSpPr>
            <a:cxnSpLocks/>
          </p:cNvCxnSpPr>
          <p:nvPr/>
        </p:nvCxnSpPr>
        <p:spPr>
          <a:xfrm>
            <a:off x="4747602" y="3604511"/>
            <a:ext cx="0" cy="2147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EBBD88-35E3-C293-C582-7C6E6CF1EA87}"/>
              </a:ext>
            </a:extLst>
          </p:cNvPr>
          <p:cNvSpPr txBox="1"/>
          <p:nvPr/>
        </p:nvSpPr>
        <p:spPr>
          <a:xfrm rot="16200000">
            <a:off x="4292469" y="454054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235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2E7D27-2A51-766E-13B5-547A2E232BBB}"/>
              </a:ext>
            </a:extLst>
          </p:cNvPr>
          <p:cNvCxnSpPr>
            <a:cxnSpLocks/>
          </p:cNvCxnSpPr>
          <p:nvPr/>
        </p:nvCxnSpPr>
        <p:spPr>
          <a:xfrm>
            <a:off x="7323944" y="3548071"/>
            <a:ext cx="0" cy="2147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38AC36-81E2-C710-25DF-1DE1D81F7B48}"/>
              </a:ext>
            </a:extLst>
          </p:cNvPr>
          <p:cNvSpPr txBox="1"/>
          <p:nvPr/>
        </p:nvSpPr>
        <p:spPr>
          <a:xfrm rot="16200000">
            <a:off x="6868811" y="44841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235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2E93DA-7B41-7648-1D87-0147156686E5}"/>
              </a:ext>
            </a:extLst>
          </p:cNvPr>
          <p:cNvCxnSpPr>
            <a:cxnSpLocks/>
          </p:cNvCxnSpPr>
          <p:nvPr/>
        </p:nvCxnSpPr>
        <p:spPr>
          <a:xfrm>
            <a:off x="4737590" y="1184457"/>
            <a:ext cx="0" cy="2346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DCD523-135D-C818-7EEB-3E0DEBB646EF}"/>
              </a:ext>
            </a:extLst>
          </p:cNvPr>
          <p:cNvSpPr txBox="1"/>
          <p:nvPr/>
        </p:nvSpPr>
        <p:spPr>
          <a:xfrm rot="16200000">
            <a:off x="4282457" y="23194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235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CF7BBF-FBBD-F691-BEFD-10F1EB6C1EC2}"/>
              </a:ext>
            </a:extLst>
          </p:cNvPr>
          <p:cNvCxnSpPr>
            <a:cxnSpLocks/>
          </p:cNvCxnSpPr>
          <p:nvPr/>
        </p:nvCxnSpPr>
        <p:spPr>
          <a:xfrm>
            <a:off x="7316931" y="1184457"/>
            <a:ext cx="0" cy="2326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03F72DF-F82C-4A51-AADD-404610BF3112}"/>
              </a:ext>
            </a:extLst>
          </p:cNvPr>
          <p:cNvSpPr txBox="1"/>
          <p:nvPr/>
        </p:nvSpPr>
        <p:spPr>
          <a:xfrm rot="16200000">
            <a:off x="6861798" y="229933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235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A717E7-A971-4A9D-EE1C-125DA033D9C4}"/>
              </a:ext>
            </a:extLst>
          </p:cNvPr>
          <p:cNvCxnSpPr>
            <a:cxnSpLocks/>
          </p:cNvCxnSpPr>
          <p:nvPr/>
        </p:nvCxnSpPr>
        <p:spPr>
          <a:xfrm>
            <a:off x="1292069" y="713982"/>
            <a:ext cx="46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AE191F-B835-8918-3345-711EEDB9184D}"/>
              </a:ext>
            </a:extLst>
          </p:cNvPr>
          <p:cNvSpPr txBox="1"/>
          <p:nvPr/>
        </p:nvSpPr>
        <p:spPr>
          <a:xfrm>
            <a:off x="1275241" y="3245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E1ABEE-3485-3FA5-D6D2-99FC2402472C}"/>
              </a:ext>
            </a:extLst>
          </p:cNvPr>
          <p:cNvCxnSpPr>
            <a:cxnSpLocks/>
          </p:cNvCxnSpPr>
          <p:nvPr/>
        </p:nvCxnSpPr>
        <p:spPr>
          <a:xfrm>
            <a:off x="1336853" y="3218224"/>
            <a:ext cx="44296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Multiply 81">
            <a:extLst>
              <a:ext uri="{FF2B5EF4-FFF2-40B4-BE49-F238E27FC236}">
                <a16:creationId xmlns:a16="http://schemas.microsoft.com/office/drawing/2014/main" id="{49BF8011-E451-0555-B383-0CBE9D36394B}"/>
              </a:ext>
            </a:extLst>
          </p:cNvPr>
          <p:cNvSpPr/>
          <p:nvPr/>
        </p:nvSpPr>
        <p:spPr>
          <a:xfrm>
            <a:off x="5674568" y="3307086"/>
            <a:ext cx="395851" cy="49297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6EF802-AB9E-192D-8240-C285BC9DDBC8}"/>
              </a:ext>
            </a:extLst>
          </p:cNvPr>
          <p:cNvSpPr txBox="1"/>
          <p:nvPr/>
        </p:nvSpPr>
        <p:spPr>
          <a:xfrm>
            <a:off x="3071757" y="284889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302.5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389BC3-352F-B155-F9B6-643F280424E6}"/>
              </a:ext>
            </a:extLst>
          </p:cNvPr>
          <p:cNvCxnSpPr>
            <a:cxnSpLocks/>
          </p:cNvCxnSpPr>
          <p:nvPr/>
        </p:nvCxnSpPr>
        <p:spPr>
          <a:xfrm>
            <a:off x="1476001" y="3578405"/>
            <a:ext cx="0" cy="1367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8CA4ECE-7400-D08C-2888-4BE6EFF84E65}"/>
              </a:ext>
            </a:extLst>
          </p:cNvPr>
          <p:cNvSpPr txBox="1"/>
          <p:nvPr/>
        </p:nvSpPr>
        <p:spPr>
          <a:xfrm rot="16200000">
            <a:off x="1416378" y="4003296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160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FD9657-F044-9C78-E991-06D628F1CD06}"/>
              </a:ext>
            </a:extLst>
          </p:cNvPr>
          <p:cNvSpPr txBox="1"/>
          <p:nvPr/>
        </p:nvSpPr>
        <p:spPr>
          <a:xfrm rot="16200000">
            <a:off x="1398191" y="2662375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160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7443C37-58D4-A186-E83E-0C890CAA1D24}"/>
              </a:ext>
            </a:extLst>
          </p:cNvPr>
          <p:cNvCxnSpPr>
            <a:cxnSpLocks/>
          </p:cNvCxnSpPr>
          <p:nvPr/>
        </p:nvCxnSpPr>
        <p:spPr>
          <a:xfrm>
            <a:off x="1516054" y="2130578"/>
            <a:ext cx="0" cy="1367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DDAE9-96BC-F5A4-C09A-3A7D9710696A}"/>
              </a:ext>
            </a:extLst>
          </p:cNvPr>
          <p:cNvSpPr txBox="1"/>
          <p:nvPr/>
        </p:nvSpPr>
        <p:spPr>
          <a:xfrm>
            <a:off x="10047319" y="2384894"/>
            <a:ext cx="2051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Top </a:t>
            </a:r>
            <a:r>
              <a:rPr lang="nl-NL" dirty="0" err="1"/>
              <a:t>genelec</a:t>
            </a:r>
            <a:endParaRPr lang="nl-NL" dirty="0"/>
          </a:p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ground</a:t>
            </a:r>
            <a:r>
              <a:rPr lang="nl-NL" dirty="0"/>
              <a:t> 177.1</a:t>
            </a:r>
          </a:p>
          <a:p>
            <a:endParaRPr lang="nl-NL" dirty="0"/>
          </a:p>
          <a:p>
            <a:r>
              <a:rPr lang="nl-NL" dirty="0"/>
              <a:t>GENELEC 8030: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 LT W05 45 Light" panose="02000503000000020004" pitchFamily="2" charset="0"/>
              </a:rPr>
              <a:t>H 299 x W 189 x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 LT W05 45 Light" panose="02000503000000020004" pitchFamily="2" charset="0"/>
              </a:rPr>
              <a:t>D 178 mm</a:t>
            </a:r>
            <a:endParaRPr lang="en-B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A17429-F49D-7BEA-769F-C1804E112D15}"/>
              </a:ext>
            </a:extLst>
          </p:cNvPr>
          <p:cNvSpPr txBox="1"/>
          <p:nvPr/>
        </p:nvSpPr>
        <p:spPr>
          <a:xfrm>
            <a:off x="10047319" y="914583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BE" dirty="0"/>
              <a:t>ottom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F308E9-D1B1-9A78-CBE4-7BFCF67163E7}"/>
              </a:ext>
            </a:extLst>
          </p:cNvPr>
          <p:cNvCxnSpPr>
            <a:cxnSpLocks/>
          </p:cNvCxnSpPr>
          <p:nvPr/>
        </p:nvCxnSpPr>
        <p:spPr>
          <a:xfrm>
            <a:off x="9217406" y="3188019"/>
            <a:ext cx="387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B17DCE0-C80D-56CD-8AFF-554C6DCD72A6}"/>
              </a:ext>
            </a:extLst>
          </p:cNvPr>
          <p:cNvSpPr txBox="1"/>
          <p:nvPr/>
        </p:nvSpPr>
        <p:spPr>
          <a:xfrm>
            <a:off x="9195204" y="27885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D4435E-6541-9F5D-ED30-9C0AB3586928}"/>
              </a:ext>
            </a:extLst>
          </p:cNvPr>
          <p:cNvSpPr txBox="1"/>
          <p:nvPr/>
        </p:nvSpPr>
        <p:spPr>
          <a:xfrm>
            <a:off x="5419852" y="3670431"/>
            <a:ext cx="95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BE" dirty="0"/>
              <a:t>iddle </a:t>
            </a:r>
          </a:p>
          <a:p>
            <a:r>
              <a:rPr lang="en-BE" dirty="0"/>
              <a:t>of room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627947-0A97-D175-D5FF-DD669FC0E96F}"/>
              </a:ext>
            </a:extLst>
          </p:cNvPr>
          <p:cNvSpPr txBox="1"/>
          <p:nvPr/>
        </p:nvSpPr>
        <p:spPr>
          <a:xfrm>
            <a:off x="1760112" y="355295"/>
            <a:ext cx="250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</a:t>
            </a:r>
            <a:r>
              <a:rPr lang="en-BE" dirty="0"/>
              <a:t>il middle of speaker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2554E6-580C-E612-CC3C-2C75BF8B9C5B}"/>
              </a:ext>
            </a:extLst>
          </p:cNvPr>
          <p:cNvCxnSpPr/>
          <p:nvPr/>
        </p:nvCxnSpPr>
        <p:spPr>
          <a:xfrm flipH="1">
            <a:off x="10030199" y="486600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BD48A7-670A-4C35-F37C-1AD408A2AA53}"/>
              </a:ext>
            </a:extLst>
          </p:cNvPr>
          <p:cNvCxnSpPr>
            <a:cxnSpLocks/>
          </p:cNvCxnSpPr>
          <p:nvPr/>
        </p:nvCxnSpPr>
        <p:spPr>
          <a:xfrm>
            <a:off x="11401799" y="4894951"/>
            <a:ext cx="0" cy="908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79EC6-22C3-EB6B-1F69-C5FF7648D860}"/>
              </a:ext>
            </a:extLst>
          </p:cNvPr>
          <p:cNvSpPr txBox="1"/>
          <p:nvPr/>
        </p:nvSpPr>
        <p:spPr>
          <a:xfrm>
            <a:off x="10526588" y="44152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728D48-E4F8-2CED-C259-E5374131BCF1}"/>
              </a:ext>
            </a:extLst>
          </p:cNvPr>
          <p:cNvSpPr txBox="1"/>
          <p:nvPr/>
        </p:nvSpPr>
        <p:spPr>
          <a:xfrm>
            <a:off x="11584679" y="51859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75DCE8B-7977-C671-346B-17932FFB66A0}"/>
              </a:ext>
            </a:extLst>
          </p:cNvPr>
          <p:cNvSpPr txBox="1"/>
          <p:nvPr/>
        </p:nvSpPr>
        <p:spPr>
          <a:xfrm>
            <a:off x="10006248" y="5920110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BE" dirty="0"/>
              <a:t>ll dimension wrt </a:t>
            </a:r>
          </a:p>
          <a:p>
            <a:r>
              <a:rPr lang="en-BE" dirty="0"/>
              <a:t>center of speaker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11C41E-E5B1-4813-C15E-1D4C2110CD44}"/>
              </a:ext>
            </a:extLst>
          </p:cNvPr>
          <p:cNvCxnSpPr>
            <a:cxnSpLocks/>
          </p:cNvCxnSpPr>
          <p:nvPr/>
        </p:nvCxnSpPr>
        <p:spPr>
          <a:xfrm>
            <a:off x="4227946" y="2985619"/>
            <a:ext cx="1538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4BF77B-93A9-76CA-02D8-C31B9AA3A6B5}"/>
              </a:ext>
            </a:extLst>
          </p:cNvPr>
          <p:cNvSpPr txBox="1"/>
          <p:nvPr/>
        </p:nvSpPr>
        <p:spPr>
          <a:xfrm>
            <a:off x="4930454" y="25652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56071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64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 LT W05 45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Valerio lorenzoni</dc:creator>
  <cp:lastModifiedBy>Valerio lorenzoni</cp:lastModifiedBy>
  <cp:revision>11</cp:revision>
  <cp:lastPrinted>2025-04-17T09:22:05Z</cp:lastPrinted>
  <dcterms:created xsi:type="dcterms:W3CDTF">2025-04-16T14:13:11Z</dcterms:created>
  <dcterms:modified xsi:type="dcterms:W3CDTF">2025-04-17T15:50:59Z</dcterms:modified>
</cp:coreProperties>
</file>