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99"/>
  </p:normalViewPr>
  <p:slideViewPr>
    <p:cSldViewPr snapToGrid="0">
      <p:cViewPr>
        <p:scale>
          <a:sx n="100" d="100"/>
          <a:sy n="100" d="100"/>
        </p:scale>
        <p:origin x="-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CA02-65BC-4E78-FF9A-91DFD4A1E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4A54-2511-7E19-E011-62E2009F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DDB3-C7C6-E73B-C2E0-026652D4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DC49-E2F9-7198-FC22-81FC965B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C2AF-8D25-DE25-32D2-01B32A07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8597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3CE2-1D42-24DC-5170-CE7AB78B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F5D5-8537-441A-421A-99BAA2E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F8F3-3AF5-6E5F-9835-2721E88E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9E50-DEF4-96BA-786D-E9FA1BE7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1AD5-B010-F28B-109D-F1E6B734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338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93C9C-C989-C2CD-3B3A-E0D14F7A7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57B2F-0C20-D16F-02DA-005624FE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2209-1D60-AC4B-97CB-FDB80E8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B909-1D62-8138-F351-5A3C9DEF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86D2-D5F2-01DC-ECA3-66EDE20E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4111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B407-F7A7-EE03-6B72-521D43D2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ECAF-373A-DF88-59E1-8E28C1C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EBB8-47DA-482D-D657-12E16756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C131-46B3-D497-E73E-521D7D84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AA83F-1274-B288-DF84-95731993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456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41D6-A196-99DC-9486-28A64F17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BBE2D-96E7-F924-16D2-E0BBDC6F1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6F2C-AEEB-F1A2-419C-657784A5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E3EA6-2ABD-06E4-2425-3E3C177B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2040-3E7F-2EF8-761F-4ACDB673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0416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7143-4AE9-D78F-39A8-D96B54DC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863C-7407-07E3-D044-D60E57572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CB248-6EF1-FE8C-7A28-6FC1C8AB0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48D91-3D2E-E7B3-5815-ECE5C4E4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8B5AC-65C5-CBA9-64EE-D175A98E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9FC67-3509-1209-E71E-D5321BC7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851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582B-3C30-3F79-1A9E-E3EA219B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644A8-20B3-1F95-1323-47AAA1091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69FA-7AF1-1DAE-E8CC-CBD161069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E3BEE-3FF0-44A3-A296-59453BA3B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320AA-64DD-23B3-3C9A-E9FCF72D5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FDAFF-AC18-0CC2-6962-BB006C21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C9872-D363-F5C8-E4B7-C505E6B5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C6FC0-02A1-8B32-8044-42C97134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001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3C2C-FB58-46FC-13A7-B396A5E9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98E4-DB17-2680-2106-A531C275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F486D-8605-0F51-E53F-DBA558B0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FF37-1FEA-5680-D78E-CB456F04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22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E6FC9-B4F6-CDED-A01F-E77286D0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D37A4-9EEC-9DC3-78E5-72C63299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F79A8-D8A1-F5DF-0369-6CE367F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045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9A5D-BAD1-69A8-528D-3D0622D7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B151-E7ED-91C0-5FB3-6DE1AE5F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390B8-F8E9-D2C7-C651-438AE8C8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82D2-1720-5A62-33E9-C8526F7E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A9FED-757B-D460-B73A-752B17A5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3C292-4678-085B-4C97-4C0BDBD0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224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E19-0C07-562A-2438-E2EEC31F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814DC-DCBB-25B7-6700-B95C824CA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FF47-950E-B90E-B68E-B285DB97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B1352-4022-9503-7E75-0B10546F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41BB-535F-B6FD-2737-E2F8ACE7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AFF74-6355-78D2-1E5D-058DB4D6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480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269A3-714D-D164-86A8-5033FBF9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F591-813C-F1C0-F3E2-B7EF2FA9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96A0-F201-76FE-3F6A-AEDBAF3DC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3ABFE-9A23-584D-B81D-05291C7C5DFC}" type="datetimeFigureOut">
              <a:rPr lang="en-BE" smtClean="0"/>
              <a:t>24/05/2025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3717-B955-1B26-B27A-95CF5A2D4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DDCB1-85FC-AAF5-462E-5FFB391B5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43776-11AD-E648-8B07-6E99D87C88E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83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7263E-D402-DFCF-4001-C5201DA1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40" t="29158" r="34000" b="33857"/>
          <a:stretch>
            <a:fillRect/>
          </a:stretch>
        </p:blipFill>
        <p:spPr>
          <a:xfrm>
            <a:off x="177800" y="374650"/>
            <a:ext cx="8140700" cy="61086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FE4121-3F9C-25F2-9EF8-68E59F76081B}"/>
              </a:ext>
            </a:extLst>
          </p:cNvPr>
          <p:cNvCxnSpPr>
            <a:cxnSpLocks/>
            <a:endCxn id="24" idx="3"/>
          </p:cNvCxnSpPr>
          <p:nvPr/>
        </p:nvCxnSpPr>
        <p:spPr>
          <a:xfrm>
            <a:off x="1566571" y="1888645"/>
            <a:ext cx="65724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C6EF48-C862-00EB-F127-DB16439FFDEE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1566571" y="5228485"/>
            <a:ext cx="656218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299E2-4637-6466-9887-2E436119D6DF}"/>
              </a:ext>
            </a:extLst>
          </p:cNvPr>
          <p:cNvSpPr/>
          <p:nvPr/>
        </p:nvSpPr>
        <p:spPr>
          <a:xfrm>
            <a:off x="1370491" y="1812547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ADDAC3-4AB8-D486-AF1E-704031B7CF53}"/>
              </a:ext>
            </a:extLst>
          </p:cNvPr>
          <p:cNvSpPr/>
          <p:nvPr/>
        </p:nvSpPr>
        <p:spPr>
          <a:xfrm>
            <a:off x="1370489" y="3470860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B7DEF-B1D6-7D9D-30FC-E4D96F76CB63}"/>
              </a:ext>
            </a:extLst>
          </p:cNvPr>
          <p:cNvSpPr/>
          <p:nvPr/>
        </p:nvSpPr>
        <p:spPr>
          <a:xfrm>
            <a:off x="1370488" y="5142259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FA3302-009C-0C00-8C6E-37F7D28AA622}"/>
              </a:ext>
            </a:extLst>
          </p:cNvPr>
          <p:cNvSpPr/>
          <p:nvPr/>
        </p:nvSpPr>
        <p:spPr>
          <a:xfrm>
            <a:off x="7982552" y="5142257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030B2-1B09-B1DE-6782-FA140006731E}"/>
              </a:ext>
            </a:extLst>
          </p:cNvPr>
          <p:cNvSpPr/>
          <p:nvPr/>
        </p:nvSpPr>
        <p:spPr>
          <a:xfrm>
            <a:off x="7992360" y="3468895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9811C-AA86-23D3-0F31-EDA7E2287710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1370488" y="3555121"/>
            <a:ext cx="6768077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4BC9E0-46D0-5A7B-086C-FC27D85DF4BE}"/>
              </a:ext>
            </a:extLst>
          </p:cNvPr>
          <p:cNvCxnSpPr>
            <a:cxnSpLocks/>
          </p:cNvCxnSpPr>
          <p:nvPr/>
        </p:nvCxnSpPr>
        <p:spPr>
          <a:xfrm>
            <a:off x="3531177" y="842663"/>
            <a:ext cx="0" cy="54249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578762B-0394-848A-3342-1BB404685AE2}"/>
              </a:ext>
            </a:extLst>
          </p:cNvPr>
          <p:cNvSpPr/>
          <p:nvPr/>
        </p:nvSpPr>
        <p:spPr>
          <a:xfrm>
            <a:off x="7992790" y="1802418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2407D0-0C80-1429-FD6C-2833BA4BB05C}"/>
              </a:ext>
            </a:extLst>
          </p:cNvPr>
          <p:cNvSpPr/>
          <p:nvPr/>
        </p:nvSpPr>
        <p:spPr>
          <a:xfrm>
            <a:off x="3459231" y="6173766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0A793-D440-8619-E1EA-6F287FBB2249}"/>
              </a:ext>
            </a:extLst>
          </p:cNvPr>
          <p:cNvCxnSpPr>
            <a:cxnSpLocks/>
          </p:cNvCxnSpPr>
          <p:nvPr/>
        </p:nvCxnSpPr>
        <p:spPr>
          <a:xfrm>
            <a:off x="5848516" y="779312"/>
            <a:ext cx="0" cy="54249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717C31D-FFD1-AB0B-FF07-15DDDFA694F6}"/>
              </a:ext>
            </a:extLst>
          </p:cNvPr>
          <p:cNvSpPr/>
          <p:nvPr/>
        </p:nvSpPr>
        <p:spPr>
          <a:xfrm>
            <a:off x="3458074" y="779312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D6A5FD-B9C0-379A-0B18-C8074C2D4D63}"/>
              </a:ext>
            </a:extLst>
          </p:cNvPr>
          <p:cNvSpPr/>
          <p:nvPr/>
        </p:nvSpPr>
        <p:spPr>
          <a:xfrm>
            <a:off x="5771696" y="6173766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FA2CF1-29B8-5180-4586-7A6591F706CA}"/>
              </a:ext>
            </a:extLst>
          </p:cNvPr>
          <p:cNvSpPr/>
          <p:nvPr/>
        </p:nvSpPr>
        <p:spPr>
          <a:xfrm>
            <a:off x="5778984" y="779904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AC06E5-BB62-B5FE-F18D-A1C557F01290}"/>
              </a:ext>
            </a:extLst>
          </p:cNvPr>
          <p:cNvCxnSpPr>
            <a:cxnSpLocks/>
          </p:cNvCxnSpPr>
          <p:nvPr/>
        </p:nvCxnSpPr>
        <p:spPr>
          <a:xfrm>
            <a:off x="5842351" y="6055493"/>
            <a:ext cx="231437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BCA091-1CE6-5630-21FA-03E8714184B9}"/>
              </a:ext>
            </a:extLst>
          </p:cNvPr>
          <p:cNvCxnSpPr>
            <a:cxnSpLocks/>
          </p:cNvCxnSpPr>
          <p:nvPr/>
        </p:nvCxnSpPr>
        <p:spPr>
          <a:xfrm>
            <a:off x="3533791" y="6055493"/>
            <a:ext cx="231437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9A5D63-4C44-6836-9260-78EA8B3E704E}"/>
              </a:ext>
            </a:extLst>
          </p:cNvPr>
          <p:cNvCxnSpPr>
            <a:cxnSpLocks/>
          </p:cNvCxnSpPr>
          <p:nvPr/>
        </p:nvCxnSpPr>
        <p:spPr>
          <a:xfrm>
            <a:off x="1216805" y="6055493"/>
            <a:ext cx="231437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F040E13-E3E3-1872-856B-94916F98C1EF}"/>
              </a:ext>
            </a:extLst>
          </p:cNvPr>
          <p:cNvSpPr txBox="1"/>
          <p:nvPr/>
        </p:nvSpPr>
        <p:spPr>
          <a:xfrm>
            <a:off x="4558137" y="5745243"/>
            <a:ext cx="781123" cy="333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215 cm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8DF698-28C8-405E-74DC-D982271412BD}"/>
              </a:ext>
            </a:extLst>
          </p:cNvPr>
          <p:cNvSpPr txBox="1"/>
          <p:nvPr/>
        </p:nvSpPr>
        <p:spPr>
          <a:xfrm>
            <a:off x="2158312" y="5772920"/>
            <a:ext cx="781123" cy="333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215 cm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123D6D-60C8-B667-7533-E601597A652E}"/>
              </a:ext>
            </a:extLst>
          </p:cNvPr>
          <p:cNvSpPr txBox="1"/>
          <p:nvPr/>
        </p:nvSpPr>
        <p:spPr>
          <a:xfrm>
            <a:off x="6534087" y="5762116"/>
            <a:ext cx="781123" cy="333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50" dirty="0"/>
              <a:t>215 cm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A86F6F-1B60-E93D-F71F-E7FB71EF30E9}"/>
              </a:ext>
            </a:extLst>
          </p:cNvPr>
          <p:cNvSpPr/>
          <p:nvPr/>
        </p:nvSpPr>
        <p:spPr>
          <a:xfrm>
            <a:off x="10964453" y="1103917"/>
            <a:ext cx="146205" cy="172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11A21C-95B0-3952-15BC-AEAE9AE2354F}"/>
              </a:ext>
            </a:extLst>
          </p:cNvPr>
          <p:cNvSpPr txBox="1"/>
          <p:nvPr/>
        </p:nvSpPr>
        <p:spPr>
          <a:xfrm>
            <a:off x="9789274" y="1005477"/>
            <a:ext cx="171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BE" dirty="0"/>
              <a:t>peakers</a:t>
            </a:r>
          </a:p>
          <a:p>
            <a:r>
              <a:rPr lang="en-BE" dirty="0"/>
              <a:t>GENELEC 8020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A3929E-4BD0-DC91-7EF6-F489A2663101}"/>
              </a:ext>
            </a:extLst>
          </p:cNvPr>
          <p:cNvSpPr txBox="1"/>
          <p:nvPr/>
        </p:nvSpPr>
        <p:spPr>
          <a:xfrm>
            <a:off x="8538077" y="2505669"/>
            <a:ext cx="3653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- Hight of the holes for speakers mounting both on the metal structure and on the walls = </a:t>
            </a:r>
          </a:p>
          <a:p>
            <a:r>
              <a:rPr lang="en-GB" b="1" dirty="0"/>
              <a:t>176 cm from ground</a:t>
            </a:r>
          </a:p>
          <a:p>
            <a:endParaRPr lang="en-GB" b="1" dirty="0"/>
          </a:p>
          <a:p>
            <a:r>
              <a:rPr lang="en-BE" dirty="0"/>
              <a:t>- </a:t>
            </a:r>
            <a:r>
              <a:rPr lang="en-GB" dirty="0"/>
              <a:t>Height of the middle of the speakers = 173.5 cm</a:t>
            </a:r>
          </a:p>
          <a:p>
            <a:endParaRPr lang="en-BE" dirty="0"/>
          </a:p>
          <a:p>
            <a:endParaRPr lang="en-B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0B58F2-30A3-005A-1711-2E829739BE89}"/>
              </a:ext>
            </a:extLst>
          </p:cNvPr>
          <p:cNvSpPr txBox="1"/>
          <p:nvPr/>
        </p:nvSpPr>
        <p:spPr>
          <a:xfrm>
            <a:off x="9789274" y="1651808"/>
            <a:ext cx="184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BE" dirty="0"/>
              <a:t>otal number: 10</a:t>
            </a:r>
          </a:p>
        </p:txBody>
      </p:sp>
    </p:spTree>
    <p:extLst>
      <p:ext uri="{BB962C8B-B14F-4D97-AF65-F5344CB8AC3E}">
        <p14:creationId xmlns:p14="http://schemas.microsoft.com/office/powerpoint/2010/main" val="6196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Valerio lorenzoni</dc:creator>
  <cp:lastModifiedBy>Valerio lorenzoni</cp:lastModifiedBy>
  <cp:revision>2</cp:revision>
  <dcterms:created xsi:type="dcterms:W3CDTF">2025-05-24T14:20:22Z</dcterms:created>
  <dcterms:modified xsi:type="dcterms:W3CDTF">2025-05-24T15:29:24Z</dcterms:modified>
</cp:coreProperties>
</file>