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0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9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9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2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9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9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7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9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50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6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B8D8-31D6-40D1-B496-EB43EFA0582C}" type="datetimeFigureOut">
              <a:rPr lang="en-CA" smtClean="0"/>
              <a:t>16-10-23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441E-D502-44B2-8971-3E0B67455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15516" y="1736812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9900" dirty="0" smtClean="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  <a:cs typeface="Ebrima" panose="02000000000000000000" pitchFamily="2" charset="0"/>
              </a:rPr>
              <a:t>VL</a:t>
            </a:r>
            <a:endParaRPr lang="en-CA" sz="19900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  <a:cs typeface="Ebrima" panose="020000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499992" y="1916832"/>
            <a:ext cx="3780420" cy="1863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9900" dirty="0" smtClean="0">
                <a:solidFill>
                  <a:schemeClr val="tx2"/>
                </a:solidFill>
                <a:latin typeface="Eras Light ITC" panose="020B0402030504020804" pitchFamily="34" charset="0"/>
                <a:ea typeface="SimSun" panose="02010600030101010101" pitchFamily="2" charset="-122"/>
                <a:cs typeface="CordiaUPC" panose="020B0304020202020204" pitchFamily="34" charset="-34"/>
              </a:rPr>
              <a:t>VL</a:t>
            </a:r>
            <a:endParaRPr lang="en-CA" sz="19900" dirty="0">
              <a:solidFill>
                <a:schemeClr val="tx2"/>
              </a:solidFill>
              <a:latin typeface="Eras Light ITC" panose="020B0402030504020804" pitchFamily="34" charset="0"/>
              <a:ea typeface="SimSun" panose="02010600030101010101" pitchFamily="2" charset="-122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35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/>
          <p:cNvSpPr/>
          <p:nvPr/>
        </p:nvSpPr>
        <p:spPr>
          <a:xfrm>
            <a:off x="683568" y="1484783"/>
            <a:ext cx="3312368" cy="280831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15516" y="1736812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600" dirty="0" smtClean="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  <a:cs typeface="Ebrima" panose="02000000000000000000" pitchFamily="2" charset="0"/>
              </a:rPr>
              <a:t>VL</a:t>
            </a:r>
            <a:endParaRPr lang="en-CA" sz="16600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  <a:cs typeface="Ebrima" panose="02000000000000000000" pitchFamily="2" charset="0"/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4860032" y="1637182"/>
            <a:ext cx="3312368" cy="280831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0" y="2141239"/>
            <a:ext cx="3780420" cy="1863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3800" dirty="0" smtClean="0">
                <a:solidFill>
                  <a:schemeClr val="tx2"/>
                </a:solidFill>
                <a:latin typeface="Eras Light ITC" panose="020B0402030504020804" pitchFamily="34" charset="0"/>
                <a:ea typeface="SimSun" panose="02010600030101010101" pitchFamily="2" charset="-122"/>
                <a:cs typeface="CordiaUPC" panose="020B0304020202020204" pitchFamily="34" charset="-34"/>
              </a:rPr>
              <a:t>VL</a:t>
            </a:r>
            <a:endParaRPr lang="en-CA" sz="13800" dirty="0">
              <a:solidFill>
                <a:schemeClr val="tx2"/>
              </a:solidFill>
              <a:latin typeface="Eras Light ITC" panose="020B0402030504020804" pitchFamily="34" charset="0"/>
              <a:ea typeface="SimSun" panose="02010600030101010101" pitchFamily="2" charset="-122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37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6-Point Star 10"/>
          <p:cNvSpPr/>
          <p:nvPr/>
        </p:nvSpPr>
        <p:spPr>
          <a:xfrm>
            <a:off x="4716016" y="1556791"/>
            <a:ext cx="3384376" cy="3371157"/>
          </a:xfrm>
          <a:prstGeom prst="star16">
            <a:avLst>
              <a:gd name="adj" fmla="val 461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59746" y="2083633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600" dirty="0" smtClean="0">
                <a:solidFill>
                  <a:schemeClr val="tx2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Ebrima" panose="02000000000000000000" pitchFamily="2" charset="0"/>
              </a:rPr>
              <a:t>VL</a:t>
            </a:r>
            <a:endParaRPr lang="en-CA" sz="16600" dirty="0">
              <a:solidFill>
                <a:schemeClr val="tx2"/>
              </a:solidFill>
              <a:latin typeface="MS Mincho" panose="02020609040205080304" pitchFamily="49" charset="-128"/>
              <a:ea typeface="MS Mincho" panose="02020609040205080304" pitchFamily="49" charset="-128"/>
              <a:cs typeface="Ebrima" panose="02000000000000000000" pitchFamily="2" charset="0"/>
            </a:endParaRPr>
          </a:p>
        </p:txBody>
      </p:sp>
      <p:sp>
        <p:nvSpPr>
          <p:cNvPr id="8" name="16-Point Star 7"/>
          <p:cNvSpPr/>
          <p:nvPr/>
        </p:nvSpPr>
        <p:spPr>
          <a:xfrm>
            <a:off x="611560" y="1703884"/>
            <a:ext cx="3384376" cy="3456384"/>
          </a:xfrm>
          <a:prstGeom prst="star16">
            <a:avLst>
              <a:gd name="adj" fmla="val 461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7298" y="2230725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600" dirty="0" smtClean="0">
                <a:solidFill>
                  <a:schemeClr val="tx2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Ebrima" panose="02000000000000000000" pitchFamily="2" charset="0"/>
              </a:rPr>
              <a:t>VL</a:t>
            </a:r>
            <a:endParaRPr lang="en-CA" sz="16600" dirty="0">
              <a:solidFill>
                <a:schemeClr val="tx2"/>
              </a:solidFill>
              <a:latin typeface="MS Mincho" panose="02020609040205080304" pitchFamily="49" charset="-128"/>
              <a:ea typeface="MS Mincho" panose="02020609040205080304" pitchFamily="49" charset="-128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6-Point Star 10"/>
          <p:cNvSpPr/>
          <p:nvPr/>
        </p:nvSpPr>
        <p:spPr>
          <a:xfrm>
            <a:off x="4427984" y="1196752"/>
            <a:ext cx="3960440" cy="4032448"/>
          </a:xfrm>
          <a:prstGeom prst="star16">
            <a:avLst>
              <a:gd name="adj" fmla="val 461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59746" y="2083633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600" dirty="0" smtClean="0">
                <a:solidFill>
                  <a:schemeClr val="tx2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Ebrima" panose="02000000000000000000" pitchFamily="2" charset="0"/>
              </a:rPr>
              <a:t>VL</a:t>
            </a:r>
            <a:endParaRPr lang="en-CA" sz="16600" dirty="0">
              <a:solidFill>
                <a:schemeClr val="tx2"/>
              </a:solidFill>
              <a:latin typeface="MS Mincho" panose="02020609040205080304" pitchFamily="49" charset="-128"/>
              <a:ea typeface="MS Mincho" panose="02020609040205080304" pitchFamily="49" charset="-128"/>
              <a:cs typeface="Ebrima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968" y="1700808"/>
            <a:ext cx="432048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600" dirty="0" smtClean="0">
                <a:solidFill>
                  <a:schemeClr val="tx2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Ebrima" panose="02000000000000000000" pitchFamily="2" charset="0"/>
              </a:rPr>
              <a:t>VL</a:t>
            </a:r>
            <a:endParaRPr lang="en-CA" sz="16600" dirty="0">
              <a:solidFill>
                <a:schemeClr val="tx2"/>
              </a:solidFill>
              <a:latin typeface="MS Mincho" panose="02020609040205080304" pitchFamily="49" charset="-128"/>
              <a:ea typeface="MS Mincho" panose="02020609040205080304" pitchFamily="49" charset="-128"/>
              <a:cs typeface="Ebrima" panose="02000000000000000000" pitchFamily="2" charset="0"/>
            </a:endParaRPr>
          </a:p>
        </p:txBody>
      </p:sp>
      <p:sp>
        <p:nvSpPr>
          <p:cNvPr id="2" name="Octagon 1"/>
          <p:cNvSpPr/>
          <p:nvPr/>
        </p:nvSpPr>
        <p:spPr>
          <a:xfrm>
            <a:off x="683568" y="1340768"/>
            <a:ext cx="3024336" cy="3096344"/>
          </a:xfrm>
          <a:prstGeom prst="oc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73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</dc:title>
  <dc:creator>Valerie</dc:creator>
  <cp:lastModifiedBy>Valerie</cp:lastModifiedBy>
  <cp:revision>8</cp:revision>
  <dcterms:created xsi:type="dcterms:W3CDTF">2016-09-04T22:23:46Z</dcterms:created>
  <dcterms:modified xsi:type="dcterms:W3CDTF">2016-10-24T01:38:38Z</dcterms:modified>
</cp:coreProperties>
</file>