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3EC-2015-4C41-96A8-220D4F08B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C4DF-2289-46C3-89C6-5493CFE85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8FA4-2C79-400C-9CA6-19D36875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C215-2A0A-481F-ADED-5C67F26F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3952-C6DF-4A33-94C2-83BEAA00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92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A8C5-22D5-4072-A09A-B4763D70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C2D81-36AF-48FD-92A1-0D218DAA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A60D-4E80-48F6-8773-DBC54ABA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155E-620D-4310-B91B-D43DE2CD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0BF7-CD9D-435F-8E9F-749C547D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52B90-1FE9-4E5A-AFAA-E8E07AA77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ADB70-F85B-4279-86F1-0E0534E41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239A-8681-4882-B64A-1F523DE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A0BD-313B-4437-9DA4-E9736D3C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270B-DADA-4BEF-A362-0663708C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3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B743-E92D-48B3-B281-293D88D3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A120-6EA3-44B7-9108-23BED636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6C3A-1A6D-4D93-94F2-C4FF9A40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92EE-8EEC-44FE-AA5E-4ADC0631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1735-95B1-4BC7-AACB-C9656E59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0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CB47-9A9B-431C-B85F-E84751DC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6D845-9A67-4E93-AF39-FF789DA8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BE680-683D-48DB-9696-F23B8E41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8430-4BED-4609-AA42-A63A3C70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7220-7011-4F9F-A570-A1C3C183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0F7F-7F8E-46A5-B0E9-2C63E233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D297-FF28-4E3A-A22C-D6321DFC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C588F-25D7-4E5C-B9E5-9ACAE631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6C94-AE08-41A1-A9AE-9A236C2B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2655E-A16F-41CB-9EE0-686BFE1C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7A3BE-0B98-4429-902E-BE72E887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61B6-392D-4964-B3C3-0C98F9F5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96D6-78ED-497B-A81D-E0388CD9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5CFF-02D4-4015-96A3-CDA3861E9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32D27-63C4-46D3-8D21-71C1DF6EE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D4A7E-87D4-471D-B365-1F7323895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8AB1A-D6A9-4969-9194-0BE897DE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540E7-FB95-46E9-B3F2-7A261C30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F9E0A-DD60-488D-9FCF-7F9050A1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3C01-F57D-4244-B8DC-EDFFC840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17A7C-EB9F-4426-81BE-21C4C702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AE2F-3173-4E92-A190-278D0C01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2F5EC-CD54-423B-8B52-74B667BE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1A86A-6A10-4ADC-8F45-55014C7D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0BD7D-B5CF-4DAA-9A60-354260B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93DE2-2860-4DBB-A7F0-C39A2C2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7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951-B4CB-45DE-9778-E3FD83E8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BE65-A543-4DD2-83E4-FEA3F872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47D8-EA53-41DA-84B4-2C84AE05F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935-C281-4755-8AEC-CDE2BEAF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9233-4315-42C1-9898-92105BE7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B9EE8-EBE7-482A-938C-D302597A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262-11B6-4397-B7D5-4BD13FC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96247-EB58-4F4D-AB27-2FAD74F87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AD83-D758-47D3-BC50-43CAD242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38D7-7ACB-45CF-BA59-9125EE56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C8DCC-1C5D-4A10-84B8-B933B6F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AA266-7F0E-40C9-9320-9375E7D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33D99-BB94-4F45-A67F-0457F39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42C01-3DB0-454E-9AA1-BF33E391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B2C27-37FA-4B90-BA7F-D51B22DF4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401E-77DD-4D90-BB00-0797DF48F6BD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FDE8-F7D7-42E0-A0A4-532D0E56D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E053-5D80-4FA7-ABD3-EF2755F9B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6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8973A5-4F2E-465B-A573-EAD4585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04/03/2024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C3EBC-ABE3-43D4-A1D4-F5575F09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Mikoshi</a:t>
            </a:r>
            <a:r>
              <a:rPr lang="en-US" dirty="0"/>
              <a:t> problems:</a:t>
            </a:r>
          </a:p>
          <a:p>
            <a:pPr lvl="1"/>
            <a:r>
              <a:rPr lang="en-US" dirty="0"/>
              <a:t>Runs are killed when to many run at the same time. Not </a:t>
            </a:r>
            <a:r>
              <a:rPr lang="en-US" dirty="0" err="1"/>
              <a:t>usre</a:t>
            </a:r>
            <a:r>
              <a:rPr lang="en-US" dirty="0"/>
              <a:t> if it’s the script or the cluster. Maybe something to do with multiple calls of the same software? Maybe I can “clone” </a:t>
            </a:r>
            <a:r>
              <a:rPr lang="en-US" dirty="0" err="1"/>
              <a:t>mafft</a:t>
            </a:r>
            <a:r>
              <a:rPr lang="en-US" dirty="0"/>
              <a:t> and </a:t>
            </a:r>
            <a:r>
              <a:rPr lang="en-US" dirty="0" err="1"/>
              <a:t>nhmmer</a:t>
            </a:r>
            <a:r>
              <a:rPr lang="en-US" dirty="0"/>
              <a:t>?</a:t>
            </a:r>
          </a:p>
          <a:p>
            <a:r>
              <a:rPr lang="en-US" dirty="0" err="1"/>
              <a:t>Optimisation</a:t>
            </a:r>
            <a:r>
              <a:rPr lang="en-US" dirty="0"/>
              <a:t> problems</a:t>
            </a:r>
          </a:p>
          <a:p>
            <a:pPr lvl="1"/>
            <a:r>
              <a:rPr lang="en-US" dirty="0"/>
              <a:t>04: Runtime is linear, so not a big issue, but maybe changing </a:t>
            </a:r>
            <a:r>
              <a:rPr lang="en-US" dirty="0" err="1"/>
              <a:t>window_size</a:t>
            </a:r>
            <a:r>
              <a:rPr lang="en-US" dirty="0"/>
              <a:t> to a bigger one, </a:t>
            </a:r>
            <a:r>
              <a:rPr lang="en-US" dirty="0" err="1"/>
              <a:t>kmer</a:t>
            </a:r>
            <a:r>
              <a:rPr lang="en-US" dirty="0"/>
              <a:t> to smaller and using </a:t>
            </a:r>
            <a:r>
              <a:rPr lang="en-US" dirty="0" err="1"/>
              <a:t>kcount</a:t>
            </a:r>
            <a:r>
              <a:rPr lang="en-US" dirty="0"/>
              <a:t> would make it faster?</a:t>
            </a:r>
          </a:p>
          <a:p>
            <a:pPr lvl="1"/>
            <a:r>
              <a:rPr lang="en-US" dirty="0"/>
              <a:t>06: Find N; B part responsible for 91%</a:t>
            </a:r>
          </a:p>
          <a:p>
            <a:pPr lvl="1"/>
            <a:r>
              <a:rPr lang="en-US" dirty="0"/>
              <a:t>08:</a:t>
            </a:r>
          </a:p>
          <a:p>
            <a:pPr lvl="2"/>
            <a:r>
              <a:rPr lang="en-GB" dirty="0" err="1"/>
              <a:t>classify_repeats</a:t>
            </a:r>
            <a:r>
              <a:rPr lang="en-GB" dirty="0"/>
              <a:t> is long when there are many arrays</a:t>
            </a:r>
          </a:p>
          <a:p>
            <a:pPr lvl="2"/>
            <a:r>
              <a:rPr lang="en-GB" dirty="0" err="1"/>
              <a:t>shift_classes</a:t>
            </a:r>
            <a:r>
              <a:rPr lang="en-GB" dirty="0"/>
              <a:t> is always long</a:t>
            </a:r>
            <a:endParaRPr lang="en-US" dirty="0"/>
          </a:p>
          <a:p>
            <a:pPr lvl="1"/>
            <a:r>
              <a:rPr lang="en-US" dirty="0"/>
              <a:t>09: </a:t>
            </a:r>
          </a:p>
          <a:p>
            <a:pPr lvl="2"/>
            <a:r>
              <a:rPr lang="en-US" dirty="0" err="1"/>
              <a:t>recalc</a:t>
            </a:r>
            <a:r>
              <a:rPr lang="en-US" dirty="0"/>
              <a:t> representative responsible for 40% (the shorter the array the more it counts)</a:t>
            </a:r>
          </a:p>
          <a:p>
            <a:pPr lvl="2"/>
            <a:r>
              <a:rPr lang="en-US" dirty="0"/>
              <a:t>mapping repeats responsible for 46% (49% with </a:t>
            </a:r>
            <a:r>
              <a:rPr lang="en-US" dirty="0" err="1"/>
              <a:t>nhmmer</a:t>
            </a:r>
            <a:r>
              <a:rPr lang="en-US" dirty="0"/>
              <a:t>, 12% with default)</a:t>
            </a:r>
          </a:p>
          <a:p>
            <a:pPr lvl="2"/>
            <a:r>
              <a:rPr lang="en-US" dirty="0"/>
              <a:t>Recalculating edit distance becoming lengthy with long arrays, using unique() should help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GB" dirty="0" err="1"/>
              <a:t>compare_circular</a:t>
            </a:r>
            <a:r>
              <a:rPr lang="en-GB" dirty="0"/>
              <a:t> function should me made recursive</a:t>
            </a:r>
            <a:endParaRPr lang="en-US" dirty="0"/>
          </a:p>
          <a:p>
            <a:r>
              <a:rPr lang="en-US" dirty="0"/>
              <a:t>Algorithm problems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5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172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04/03/2024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04/03/2024</dc:title>
  <dc:creator>Piotr Włodzimierz</dc:creator>
  <cp:lastModifiedBy>Piotr Włodzimierz</cp:lastModifiedBy>
  <cp:revision>28</cp:revision>
  <dcterms:created xsi:type="dcterms:W3CDTF">2024-03-04T07:47:00Z</dcterms:created>
  <dcterms:modified xsi:type="dcterms:W3CDTF">2024-03-04T16:44:24Z</dcterms:modified>
</cp:coreProperties>
</file>