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147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91493EC-2015-4C41-96A8-220D4F08B3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F8E9C4DF-2289-46C3-89C6-5493CFE858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3B48FA4-2C79-400C-9CA6-19D368750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B401E-77DD-4D90-BB00-0797DF48F6BD}" type="datetimeFigureOut">
              <a:rPr lang="en-GB" smtClean="0"/>
              <a:t>07/03/2024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E24C215-2A0A-481F-ADED-5C67F26FD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C613952-C6DF-4A33-94C2-83BEAA006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6F279-0435-4C11-9191-4B44F96960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2920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6BA8C5-22D5-4072-A09A-B4763D70F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FDEC2D81-36AF-48FD-92A1-0D218DAABE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852A60D-4E80-48F6-8773-DBC54ABA8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B401E-77DD-4D90-BB00-0797DF48F6BD}" type="datetimeFigureOut">
              <a:rPr lang="en-GB" smtClean="0"/>
              <a:t>07/03/2024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247155E-620D-4310-B91B-D43DE2CDE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7AB0BF7-CD9D-435F-8E9F-749C547D3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6F279-0435-4C11-9191-4B44F96960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5207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0A652B90-1FE9-4E5A-AFAA-E8E07AA77C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AF5ADB70-F85B-4279-86F1-0E0534E41B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A52239A-8681-4882-B64A-1F523DED2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B401E-77DD-4D90-BB00-0797DF48F6BD}" type="datetimeFigureOut">
              <a:rPr lang="en-GB" smtClean="0"/>
              <a:t>07/03/2024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A61A0BD-313B-4437-9DA4-E9736D3C6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AA1270B-DADA-4BEF-A362-0663708CB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6F279-0435-4C11-9191-4B44F96960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5534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58DB743-E92D-48B3-B281-293D88D35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337A120-6EA3-44B7-9108-23BED636CC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D876C3A-1A6D-4D93-94F2-C4FF9A40A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B401E-77DD-4D90-BB00-0797DF48F6BD}" type="datetimeFigureOut">
              <a:rPr lang="en-GB" smtClean="0"/>
              <a:t>07/03/2024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30192EE-8EEC-44FE-AA5E-4ADC06319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D2A1735-95B1-4BC7-AACB-C9656E597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6F279-0435-4C11-9191-4B44F96960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6102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02CCB47-9A9B-431C-B85F-E84751DCB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9C6D845-9A67-4E93-AF39-FF789DA81B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2ABE680-683D-48DB-9696-F23B8E418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B401E-77DD-4D90-BB00-0797DF48F6BD}" type="datetimeFigureOut">
              <a:rPr lang="en-GB" smtClean="0"/>
              <a:t>07/03/2024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B5F8430-4BED-4609-AA42-A63A3C703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4F37220-7011-4F9F-A570-A1C3C1833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6F279-0435-4C11-9191-4B44F96960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2139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F670F7F-7F8E-46A5-B0E9-2C63E2337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174D297-FF28-4E3A-A22C-D6321DFC18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3FFC588F-25D7-4E5C-B9E5-9ACAE63170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6E726C94-AE08-41A1-A9AE-9A236C2B5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B401E-77DD-4D90-BB00-0797DF48F6BD}" type="datetimeFigureOut">
              <a:rPr lang="en-GB" smtClean="0"/>
              <a:t>07/03/2024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1AB2655E-A16F-41CB-9EE0-686BFE1C4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F87A3BE-0B98-4429-902E-BE72E8874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6F279-0435-4C11-9191-4B44F96960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3424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6F861B6-392D-4964-B3C3-0C98F9F55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8E396D6-78ED-497B-A81D-E0388CD9E2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DE55CFF-02D4-4015-96A3-CDA3861E95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F3A32D27-63C4-46D3-8D21-71C1DF6EE9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959D4A7E-87D4-471D-B365-1F7323895E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3C68AB1A-D6A9-4969-9194-0BE897DE6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B401E-77DD-4D90-BB00-0797DF48F6BD}" type="datetimeFigureOut">
              <a:rPr lang="en-GB" smtClean="0"/>
              <a:t>07/03/2024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CA8540E7-FB95-46E9-B3F2-7A261C30B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5A9F9E0A-DD60-488D-9FCF-7F9050A1C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6F279-0435-4C11-9191-4B44F96960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8893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4DB3C01-F57D-4244-B8DC-EDFFC8403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15917A7C-EB9F-4426-81BE-21C4C7024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B401E-77DD-4D90-BB00-0797DF48F6BD}" type="datetimeFigureOut">
              <a:rPr lang="en-GB" smtClean="0"/>
              <a:t>07/03/2024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7772AE2F-3173-4E92-A190-278D0C01D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1F92F5EC-CD54-423B-8B52-74B667BEC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6F279-0435-4C11-9191-4B44F96960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4176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F161A86A-6A10-4ADC-8F45-55014C7DB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B401E-77DD-4D90-BB00-0797DF48F6BD}" type="datetimeFigureOut">
              <a:rPr lang="en-GB" smtClean="0"/>
              <a:t>07/03/2024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8A60BD7D-B5CF-4DAA-9A60-354260B15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A9893DE2-2860-4DBB-A7F0-C39A2C2A3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6F279-0435-4C11-9191-4B44F96960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1738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68EA951-B4CB-45DE-9778-E3FD83E8F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494BE65-A543-4DD2-83E4-FEA3F87248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4A1B47D8-EA53-41DA-84B4-2C84AE05F8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9CFDD935-C281-4755-8AEC-CDE2BEAFC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B401E-77DD-4D90-BB00-0797DF48F6BD}" type="datetimeFigureOut">
              <a:rPr lang="en-GB" smtClean="0"/>
              <a:t>07/03/2024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D419233-4315-42C1-9898-92105BE78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22B9EE8-EBE7-482A-938C-D302597A6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6F279-0435-4C11-9191-4B44F96960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5770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14BE262-11B6-4397-B7D5-4BD13FCA4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FA296247-EB58-4F4D-AB27-2FAD74F87B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EDDDAD83-D758-47D3-BC50-43CAD2428C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9B0138D7-7ACB-45CF-BA59-9125EE561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B401E-77DD-4D90-BB00-0797DF48F6BD}" type="datetimeFigureOut">
              <a:rPr lang="en-GB" smtClean="0"/>
              <a:t>07/03/2024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E46C8DCC-1C5D-4A10-84B8-B933B6F64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12AA266-7F0E-40C9-9320-9375E7D6A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6F279-0435-4C11-9191-4B44F96960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1628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89733D99-BB94-4F45-A67F-0457F39A9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8B42C01-3DB0-454E-9AA1-BF33E39163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B4B2C27-37FA-4B90-BA7F-D51B22DF46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0B401E-77DD-4D90-BB00-0797DF48F6BD}" type="datetimeFigureOut">
              <a:rPr lang="en-GB" smtClean="0"/>
              <a:t>07/03/2024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FADFDE8-F7D7-42E0-A0A4-532D0E56D5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149E053-5D80-4FA7-ABD3-EF2755F9BB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16F279-0435-4C11-9191-4B44F96960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3567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778973A5-4F2E-465B-A573-EAD458525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04/03/2024</a:t>
            </a: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3ABC3EBC-ABE3-43D4-A1D4-F5575F09C7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/>
              <a:t>Mikoshi</a:t>
            </a:r>
            <a:r>
              <a:rPr lang="en-US" dirty="0"/>
              <a:t> problems:</a:t>
            </a:r>
          </a:p>
          <a:p>
            <a:pPr lvl="1"/>
            <a:r>
              <a:rPr lang="en-US" dirty="0"/>
              <a:t>Runs are killed when to many run at the same time. Not </a:t>
            </a:r>
            <a:r>
              <a:rPr lang="en-US" dirty="0" err="1"/>
              <a:t>usre</a:t>
            </a:r>
            <a:r>
              <a:rPr lang="en-US" dirty="0"/>
              <a:t> if it’s the script or the cluster. Maybe something to do with multiple calls of the same software? Maybe I can “clone” </a:t>
            </a:r>
            <a:r>
              <a:rPr lang="en-US" dirty="0" err="1"/>
              <a:t>mafft</a:t>
            </a:r>
            <a:r>
              <a:rPr lang="en-US" dirty="0"/>
              <a:t> and </a:t>
            </a:r>
            <a:r>
              <a:rPr lang="en-US" dirty="0" err="1"/>
              <a:t>nhmmer</a:t>
            </a:r>
            <a:r>
              <a:rPr lang="en-US" dirty="0"/>
              <a:t>?</a:t>
            </a:r>
          </a:p>
          <a:p>
            <a:r>
              <a:rPr lang="en-US" dirty="0" err="1"/>
              <a:t>Optimisation</a:t>
            </a:r>
            <a:r>
              <a:rPr lang="en-US" dirty="0"/>
              <a:t> problems</a:t>
            </a:r>
          </a:p>
          <a:p>
            <a:pPr lvl="1"/>
            <a:r>
              <a:rPr lang="en-US" dirty="0"/>
              <a:t>04: Runtime is linear, so not a big issue, but maybe changing </a:t>
            </a:r>
            <a:r>
              <a:rPr lang="en-US" dirty="0" err="1"/>
              <a:t>window_size</a:t>
            </a:r>
            <a:r>
              <a:rPr lang="en-US" dirty="0"/>
              <a:t> to a bigger one, </a:t>
            </a:r>
            <a:r>
              <a:rPr lang="en-US" dirty="0" err="1"/>
              <a:t>kmer</a:t>
            </a:r>
            <a:r>
              <a:rPr lang="en-US" dirty="0"/>
              <a:t> to smaller and using </a:t>
            </a:r>
            <a:r>
              <a:rPr lang="en-US" dirty="0" err="1"/>
              <a:t>kcount</a:t>
            </a:r>
            <a:r>
              <a:rPr lang="en-US" dirty="0"/>
              <a:t> would make it faster?</a:t>
            </a:r>
          </a:p>
          <a:p>
            <a:pPr lvl="1"/>
            <a:r>
              <a:rPr lang="en-US" dirty="0"/>
              <a:t>06: Find N; B part responsible for 91%</a:t>
            </a:r>
          </a:p>
          <a:p>
            <a:pPr lvl="1"/>
            <a:r>
              <a:rPr lang="en-US" dirty="0"/>
              <a:t>08:</a:t>
            </a:r>
          </a:p>
          <a:p>
            <a:pPr lvl="2"/>
            <a:r>
              <a:rPr lang="en-GB" dirty="0" err="1"/>
              <a:t>classify_repeats</a:t>
            </a:r>
            <a:r>
              <a:rPr lang="en-GB" dirty="0"/>
              <a:t> is long when there are many arrays</a:t>
            </a:r>
          </a:p>
          <a:p>
            <a:pPr lvl="2"/>
            <a:r>
              <a:rPr lang="en-GB" dirty="0" err="1"/>
              <a:t>shift_classes</a:t>
            </a:r>
            <a:r>
              <a:rPr lang="en-GB" dirty="0"/>
              <a:t> is always long</a:t>
            </a:r>
            <a:endParaRPr lang="en-US" dirty="0"/>
          </a:p>
          <a:p>
            <a:pPr lvl="1"/>
            <a:r>
              <a:rPr lang="en-US" dirty="0"/>
              <a:t>09: </a:t>
            </a:r>
          </a:p>
          <a:p>
            <a:pPr lvl="2"/>
            <a:r>
              <a:rPr lang="en-US" dirty="0" err="1"/>
              <a:t>recalc</a:t>
            </a:r>
            <a:r>
              <a:rPr lang="en-US" dirty="0"/>
              <a:t> representative responsible for 40% (the shorter the array the more it counts)</a:t>
            </a:r>
          </a:p>
          <a:p>
            <a:pPr lvl="2"/>
            <a:r>
              <a:rPr lang="en-US" dirty="0"/>
              <a:t>mapping repeats responsible for 46% (49% with </a:t>
            </a:r>
            <a:r>
              <a:rPr lang="en-US" dirty="0" err="1"/>
              <a:t>nhmmer</a:t>
            </a:r>
            <a:r>
              <a:rPr lang="en-US" dirty="0"/>
              <a:t>, 12% with default)</a:t>
            </a:r>
          </a:p>
          <a:p>
            <a:pPr lvl="2"/>
            <a:r>
              <a:rPr lang="en-US" dirty="0"/>
              <a:t>Recalculating edit distance becoming lengthy with long arrays, using unique() should help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GB" dirty="0" err="1"/>
              <a:t>compare_circular</a:t>
            </a:r>
            <a:r>
              <a:rPr lang="en-GB" dirty="0"/>
              <a:t> function should me made recursive</a:t>
            </a:r>
            <a:endParaRPr lang="en-US" dirty="0"/>
          </a:p>
          <a:p>
            <a:r>
              <a:rPr lang="en-US" dirty="0"/>
              <a:t>Algorithm problems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13855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A80636A-0C49-432C-AACE-5232139ED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05/03/2024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A0A9D07-B612-4F07-9008-EC51212467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Sequences to double check what happened:</a:t>
            </a:r>
          </a:p>
          <a:p>
            <a:pPr lvl="1"/>
            <a:r>
              <a:rPr lang="en-US" dirty="0"/>
              <a:t>daLycEuro1.1 SUPER_1 initial 220 kb, good N but bad repeat mapped</a:t>
            </a:r>
            <a:r>
              <a:rPr lang="en-GB" dirty="0"/>
              <a:t>, and other long (600-700 bp) arrays are not correct. Maybe overlap/gap issue?</a:t>
            </a:r>
          </a:p>
          <a:p>
            <a:pPr lvl="1"/>
            <a:r>
              <a:rPr lang="en-US" dirty="0"/>
              <a:t>d</a:t>
            </a:r>
            <a:r>
              <a:rPr lang="en-GB" dirty="0" err="1"/>
              <a:t>rPotAnse</a:t>
            </a:r>
            <a:r>
              <a:rPr lang="en-GB" dirty="0"/>
              <a:t> centromeric complex repeat</a:t>
            </a:r>
          </a:p>
          <a:p>
            <a:pPr lvl="1"/>
            <a:r>
              <a:rPr lang="en-US" dirty="0"/>
              <a:t>d</a:t>
            </a:r>
            <a:r>
              <a:rPr lang="en-GB" dirty="0" err="1"/>
              <a:t>aScuGale</a:t>
            </a:r>
            <a:r>
              <a:rPr lang="en-GB" dirty="0"/>
              <a:t> centromeric repeat (low similarity) is sometimes identified as 32 instead of 215 bp (need to adjust k for N I think, and maybe allow merging more than 1 bp different Ns)</a:t>
            </a:r>
          </a:p>
          <a:p>
            <a:pPr lvl="1"/>
            <a:r>
              <a:rPr lang="en-US" dirty="0"/>
              <a:t>A</a:t>
            </a:r>
            <a:r>
              <a:rPr lang="en-GB" dirty="0" err="1"/>
              <a:t>th</a:t>
            </a:r>
            <a:r>
              <a:rPr lang="en-GB" dirty="0"/>
              <a:t> CEN1 downstream LTR containing repeats. Maybe make sure distances at each position contain distances to all </a:t>
            </a:r>
            <a:r>
              <a:rPr lang="en-GB" dirty="0" err="1"/>
              <a:t>kmers</a:t>
            </a:r>
            <a:r>
              <a:rPr lang="en-GB"/>
              <a:t> around, not just the next one?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565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07/03/2024</a:t>
            </a:r>
            <a:endParaRPr lang="en-GB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 smtClean="0"/>
              <a:t>Issues</a:t>
            </a:r>
            <a:r>
              <a:rPr lang="pl-PL" dirty="0" smtClean="0"/>
              <a:t>:</a:t>
            </a:r>
          </a:p>
          <a:p>
            <a:pPr lvl="1"/>
            <a:r>
              <a:rPr lang="pl-PL" dirty="0" smtClean="0"/>
              <a:t>N </a:t>
            </a:r>
            <a:r>
              <a:rPr lang="pl-PL" dirty="0" err="1" smtClean="0"/>
              <a:t>calculations</a:t>
            </a:r>
            <a:r>
              <a:rPr lang="pl-PL" dirty="0" smtClean="0"/>
              <a:t> </a:t>
            </a:r>
            <a:r>
              <a:rPr lang="pl-PL" dirty="0" err="1" smtClean="0"/>
              <a:t>are</a:t>
            </a:r>
            <a:r>
              <a:rPr lang="pl-PL" dirty="0" smtClean="0"/>
              <a:t> </a:t>
            </a:r>
            <a:r>
              <a:rPr lang="pl-PL" dirty="0" err="1" smtClean="0"/>
              <a:t>still</a:t>
            </a:r>
            <a:r>
              <a:rPr lang="pl-PL" dirty="0" smtClean="0"/>
              <a:t> a bit </a:t>
            </a:r>
            <a:r>
              <a:rPr lang="pl-PL" dirty="0" err="1" smtClean="0"/>
              <a:t>wobbly</a:t>
            </a:r>
            <a:r>
              <a:rPr lang="pl-PL" dirty="0" smtClean="0"/>
              <a:t>, for </a:t>
            </a:r>
            <a:r>
              <a:rPr lang="pl-PL" dirty="0" err="1" smtClean="0"/>
              <a:t>example</a:t>
            </a:r>
            <a:r>
              <a:rPr lang="pl-PL" dirty="0" smtClean="0"/>
              <a:t> </a:t>
            </a:r>
            <a:r>
              <a:rPr lang="pl-PL" dirty="0" err="1" smtClean="0"/>
              <a:t>look</a:t>
            </a:r>
            <a:r>
              <a:rPr lang="pl-PL" dirty="0" smtClean="0"/>
              <a:t> </a:t>
            </a:r>
            <a:r>
              <a:rPr lang="pl-PL" dirty="0" err="1" smtClean="0"/>
              <a:t>at</a:t>
            </a:r>
            <a:r>
              <a:rPr lang="pl-PL" dirty="0"/>
              <a:t> „</a:t>
            </a:r>
            <a:r>
              <a:rPr lang="pl-PL" dirty="0" smtClean="0"/>
              <a:t>CP116284.1_extraction.fasta” </a:t>
            </a:r>
            <a:r>
              <a:rPr lang="pl-PL" dirty="0" err="1" smtClean="0"/>
              <a:t>that</a:t>
            </a:r>
            <a:r>
              <a:rPr lang="pl-PL" dirty="0" smtClean="0"/>
              <a:t> </a:t>
            </a:r>
            <a:r>
              <a:rPr lang="pl-PL" dirty="0" err="1" smtClean="0"/>
              <a:t>contains</a:t>
            </a:r>
            <a:r>
              <a:rPr lang="pl-PL" dirty="0" smtClean="0"/>
              <a:t> </a:t>
            </a:r>
            <a:r>
              <a:rPr lang="pl-PL" dirty="0" err="1" smtClean="0"/>
              <a:t>rather</a:t>
            </a:r>
            <a:r>
              <a:rPr lang="pl-PL" dirty="0" smtClean="0"/>
              <a:t> </a:t>
            </a:r>
            <a:r>
              <a:rPr lang="pl-PL" dirty="0" err="1" smtClean="0"/>
              <a:t>clear</a:t>
            </a:r>
            <a:r>
              <a:rPr lang="pl-PL" dirty="0" smtClean="0"/>
              <a:t> 500 bp 5s </a:t>
            </a:r>
            <a:r>
              <a:rPr lang="pl-PL" dirty="0" err="1" smtClean="0"/>
              <a:t>array</a:t>
            </a:r>
            <a:r>
              <a:rPr lang="pl-PL" dirty="0" smtClean="0"/>
              <a:t>, but </a:t>
            </a:r>
            <a:r>
              <a:rPr lang="pl-PL" dirty="0" err="1" smtClean="0"/>
              <a:t>can</a:t>
            </a:r>
            <a:r>
              <a:rPr lang="pl-PL" dirty="0" smtClean="0"/>
              <a:t> be </a:t>
            </a:r>
            <a:r>
              <a:rPr lang="pl-PL" dirty="0" err="1" smtClean="0"/>
              <a:t>identified</a:t>
            </a:r>
            <a:r>
              <a:rPr lang="pl-PL" dirty="0" smtClean="0"/>
              <a:t> as 130 </a:t>
            </a:r>
            <a:r>
              <a:rPr lang="pl-PL" dirty="0" err="1" smtClean="0"/>
              <a:t>or</a:t>
            </a:r>
            <a:r>
              <a:rPr lang="pl-PL" dirty="0" smtClean="0"/>
              <a:t> 300 </a:t>
            </a:r>
            <a:r>
              <a:rPr lang="pl-PL" dirty="0" err="1" smtClean="0"/>
              <a:t>somehow</a:t>
            </a:r>
            <a:endParaRPr lang="pl-PL" dirty="0" smtClean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673405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498</TotalTime>
  <Words>308</Words>
  <Application>Microsoft Office PowerPoint</Application>
  <PresentationFormat>Panoramiczny</PresentationFormat>
  <Paragraphs>25</Paragraphs>
  <Slides>3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04/03/2024</vt:lpstr>
      <vt:lpstr>05/03/2024</vt:lpstr>
      <vt:lpstr>07/03/2024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04/03/2024</dc:title>
  <dc:creator>Piotr Włodzimierz</dc:creator>
  <cp:lastModifiedBy>Konto Microsoft</cp:lastModifiedBy>
  <cp:revision>36</cp:revision>
  <dcterms:created xsi:type="dcterms:W3CDTF">2024-03-04T07:47:00Z</dcterms:created>
  <dcterms:modified xsi:type="dcterms:W3CDTF">2024-03-07T10:56:28Z</dcterms:modified>
</cp:coreProperties>
</file>