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62" r:id="rId6"/>
    <p:sldId id="263" r:id="rId7"/>
    <p:sldId id="261" r:id="rId8"/>
    <p:sldId id="264" r:id="rId9"/>
    <p:sldId id="271" r:id="rId10"/>
    <p:sldId id="265" r:id="rId11"/>
    <p:sldId id="267" r:id="rId12"/>
    <p:sldId id="280" r:id="rId13"/>
    <p:sldId id="281" r:id="rId14"/>
    <p:sldId id="282" r:id="rId15"/>
    <p:sldId id="283" r:id="rId16"/>
    <p:sldId id="284" r:id="rId17"/>
    <p:sldId id="268" r:id="rId18"/>
    <p:sldId id="269" r:id="rId19"/>
    <p:sldId id="288" r:id="rId20"/>
    <p:sldId id="289" r:id="rId21"/>
    <p:sldId id="290" r:id="rId22"/>
    <p:sldId id="287" r:id="rId23"/>
    <p:sldId id="291" r:id="rId24"/>
    <p:sldId id="292" r:id="rId25"/>
    <p:sldId id="293" r:id="rId26"/>
    <p:sldId id="296" r:id="rId27"/>
    <p:sldId id="295" r:id="rId28"/>
    <p:sldId id="294" r:id="rId29"/>
    <p:sldId id="270" r:id="rId30"/>
    <p:sldId id="297" r:id="rId31"/>
    <p:sldId id="299" r:id="rId32"/>
    <p:sldId id="300" r:id="rId33"/>
    <p:sldId id="301" r:id="rId34"/>
    <p:sldId id="302" r:id="rId35"/>
    <p:sldId id="298" r:id="rId36"/>
    <p:sldId id="273" r:id="rId37"/>
    <p:sldId id="304" r:id="rId38"/>
    <p:sldId id="275" r:id="rId39"/>
    <p:sldId id="303" r:id="rId40"/>
    <p:sldId id="276" r:id="rId41"/>
    <p:sldId id="278" r:id="rId42"/>
    <p:sldId id="279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A363B-7D48-4E31-8D14-C53C430A7CDA}" v="97" dt="2021-01-16T03:14:3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64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ĐĂNG HOÀNG LONG" userId="a7f37be1-0431-4d22-a98c-6d73ca78dda1" providerId="ADAL" clId="{827A363B-7D48-4E31-8D14-C53C430A7CDA}"/>
    <pc:docChg chg="undo custSel addSld delSld modSld sldOrd modMainMaster">
      <pc:chgData name="VŨ ĐĂNG HOÀNG LONG" userId="a7f37be1-0431-4d22-a98c-6d73ca78dda1" providerId="ADAL" clId="{827A363B-7D48-4E31-8D14-C53C430A7CDA}" dt="2021-01-16T03:14:34.933" v="11045"/>
      <pc:docMkLst>
        <pc:docMk/>
      </pc:docMkLst>
      <pc:sldChg chg="modSp mod">
        <pc:chgData name="VŨ ĐĂNG HOÀNG LONG" userId="a7f37be1-0431-4d22-a98c-6d73ca78dda1" providerId="ADAL" clId="{827A363B-7D48-4E31-8D14-C53C430A7CDA}" dt="2021-01-15T17:01:02.695" v="11" actId="1076"/>
        <pc:sldMkLst>
          <pc:docMk/>
          <pc:sldMk cId="1683012796" sldId="256"/>
        </pc:sldMkLst>
        <pc:spChg chg="mod">
          <ac:chgData name="VŨ ĐĂNG HOÀNG LONG" userId="a7f37be1-0431-4d22-a98c-6d73ca78dda1" providerId="ADAL" clId="{827A363B-7D48-4E31-8D14-C53C430A7CDA}" dt="2021-01-15T17:01:02.695" v="11" actId="1076"/>
          <ac:spMkLst>
            <pc:docMk/>
            <pc:sldMk cId="1683012796" sldId="256"/>
            <ac:spMk id="3" creationId="{6A408ABB-AC71-48E4-BC59-F5101C9D7C5F}"/>
          </ac:spMkLst>
        </pc:spChg>
      </pc:sldChg>
      <pc:sldChg chg="modSp new del mod">
        <pc:chgData name="VŨ ĐĂNG HOÀNG LONG" userId="a7f37be1-0431-4d22-a98c-6d73ca78dda1" providerId="ADAL" clId="{827A363B-7D48-4E31-8D14-C53C430A7CDA}" dt="2021-01-15T17:12:26.744" v="758" actId="47"/>
        <pc:sldMkLst>
          <pc:docMk/>
          <pc:sldMk cId="4042886239" sldId="257"/>
        </pc:sldMkLst>
        <pc:spChg chg="mod">
          <ac:chgData name="VŨ ĐĂNG HOÀNG LONG" userId="a7f37be1-0431-4d22-a98c-6d73ca78dda1" providerId="ADAL" clId="{827A363B-7D48-4E31-8D14-C53C430A7CDA}" dt="2021-01-15T17:08:58.418" v="536" actId="20577"/>
          <ac:spMkLst>
            <pc:docMk/>
            <pc:sldMk cId="4042886239" sldId="257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0:34.031" v="724" actId="114"/>
          <ac:spMkLst>
            <pc:docMk/>
            <pc:sldMk cId="4042886239" sldId="257"/>
            <ac:spMk id="3" creationId="{94583A0C-9628-4EDC-8B75-0F18BFBED98B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0:16.771" v="2523" actId="20577"/>
        <pc:sldMkLst>
          <pc:docMk/>
          <pc:sldMk cId="2510695115" sldId="259"/>
        </pc:sldMkLst>
        <pc:spChg chg="mod">
          <ac:chgData name="VŨ ĐĂNG HOÀNG LONG" userId="a7f37be1-0431-4d22-a98c-6d73ca78dda1" providerId="ADAL" clId="{827A363B-7D48-4E31-8D14-C53C430A7CDA}" dt="2021-01-15T17:08:26.440" v="512" actId="1036"/>
          <ac:spMkLst>
            <pc:docMk/>
            <pc:sldMk cId="2510695115" sldId="259"/>
            <ac:spMk id="2" creationId="{A867C989-FEA3-47CB-98CC-AB82CB5A5309}"/>
          </ac:spMkLst>
        </pc:spChg>
        <pc:spChg chg="mod">
          <ac:chgData name="VŨ ĐĂNG HOÀNG LONG" userId="a7f37be1-0431-4d22-a98c-6d73ca78dda1" providerId="ADAL" clId="{827A363B-7D48-4E31-8D14-C53C430A7CDA}" dt="2021-01-15T17:50:16.771" v="2523" actId="20577"/>
          <ac:spMkLst>
            <pc:docMk/>
            <pc:sldMk cId="2510695115" sldId="259"/>
            <ac:spMk id="3" creationId="{80645489-6FC3-4CBF-BC62-E8F34DD1C918}"/>
          </ac:spMkLst>
        </pc:spChg>
      </pc:sldChg>
      <pc:sldChg chg="addSp delSp modSp add mod">
        <pc:chgData name="VŨ ĐĂNG HOÀNG LONG" userId="a7f37be1-0431-4d22-a98c-6d73ca78dda1" providerId="ADAL" clId="{827A363B-7D48-4E31-8D14-C53C430A7CDA}" dt="2021-01-15T17:17:38.227" v="1068" actId="21"/>
        <pc:sldMkLst>
          <pc:docMk/>
          <pc:sldMk cId="2089239967" sldId="260"/>
        </pc:sldMkLst>
        <pc:spChg chg="mod">
          <ac:chgData name="VŨ ĐĂNG HOÀNG LONG" userId="a7f37be1-0431-4d22-a98c-6d73ca78dda1" providerId="ADAL" clId="{827A363B-7D48-4E31-8D14-C53C430A7CDA}" dt="2021-01-15T17:14:57.861" v="1027" actId="113"/>
          <ac:spMkLst>
            <pc:docMk/>
            <pc:sldMk cId="2089239967" sldId="260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4:32.698" v="1025" actId="12"/>
          <ac:spMkLst>
            <pc:docMk/>
            <pc:sldMk cId="2089239967" sldId="260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17:38.227" v="1068" actId="21"/>
          <ac:picMkLst>
            <pc:docMk/>
            <pc:sldMk cId="2089239967" sldId="260"/>
            <ac:picMk id="5" creationId="{B66F80C3-5C2A-4033-B432-C26C09D7B540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17:27:25.168" v="1651" actId="20577"/>
        <pc:sldMkLst>
          <pc:docMk/>
          <pc:sldMk cId="2520291901" sldId="261"/>
        </pc:sldMkLst>
        <pc:spChg chg="mod">
          <ac:chgData name="VŨ ĐĂNG HOÀNG LONG" userId="a7f37be1-0431-4d22-a98c-6d73ca78dda1" providerId="ADAL" clId="{827A363B-7D48-4E31-8D14-C53C430A7CDA}" dt="2021-01-15T17:27:25.168" v="1651" actId="20577"/>
          <ac:spMkLst>
            <pc:docMk/>
            <pc:sldMk cId="2520291901" sldId="261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25:12.635" v="1385" actId="478"/>
          <ac:picMkLst>
            <pc:docMk/>
            <pc:sldMk cId="2520291901" sldId="261"/>
            <ac:picMk id="2050" creationId="{1E9C8925-345B-4C36-B606-9B56EE00A9C9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8:05.389" v="1074" actId="1076"/>
        <pc:sldMkLst>
          <pc:docMk/>
          <pc:sldMk cId="426237587" sldId="262"/>
        </pc:sldMkLst>
        <pc:picChg chg="add mod">
          <ac:chgData name="VŨ ĐĂNG HOÀNG LONG" userId="a7f37be1-0431-4d22-a98c-6d73ca78dda1" providerId="ADAL" clId="{827A363B-7D48-4E31-8D14-C53C430A7CDA}" dt="2021-01-15T17:18:05.389" v="1074" actId="1076"/>
          <ac:picMkLst>
            <pc:docMk/>
            <pc:sldMk cId="426237587" sldId="262"/>
            <ac:picMk id="4" creationId="{F54C5F7F-4A6E-433C-8874-DE5525A3FB2A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9:12.626" v="1080" actId="14100"/>
        <pc:sldMkLst>
          <pc:docMk/>
          <pc:sldMk cId="1538412454" sldId="263"/>
        </pc:sldMkLst>
        <pc:picChg chg="add mod">
          <ac:chgData name="VŨ ĐĂNG HOÀNG LONG" userId="a7f37be1-0431-4d22-a98c-6d73ca78dda1" providerId="ADAL" clId="{827A363B-7D48-4E31-8D14-C53C430A7CDA}" dt="2021-01-15T17:18:55.311" v="1077" actId="1076"/>
          <ac:picMkLst>
            <pc:docMk/>
            <pc:sldMk cId="1538412454" sldId="263"/>
            <ac:picMk id="5" creationId="{5BEED2CD-9C82-4564-A1B2-F314ED2DBA44}"/>
          </ac:picMkLst>
        </pc:picChg>
        <pc:picChg chg="add mod">
          <ac:chgData name="VŨ ĐĂNG HOÀNG LONG" userId="a7f37be1-0431-4d22-a98c-6d73ca78dda1" providerId="ADAL" clId="{827A363B-7D48-4E31-8D14-C53C430A7CDA}" dt="2021-01-15T17:19:12.626" v="1080" actId="14100"/>
          <ac:picMkLst>
            <pc:docMk/>
            <pc:sldMk cId="1538412454" sldId="263"/>
            <ac:picMk id="1026" creationId="{73006AF5-3F1E-49B2-AB5B-5502F6E1EE97}"/>
          </ac:picMkLst>
        </pc:picChg>
      </pc:sldChg>
      <pc:sldChg chg="modSp new del mod">
        <pc:chgData name="VŨ ĐĂNG HOÀNG LONG" userId="a7f37be1-0431-4d22-a98c-6d73ca78dda1" providerId="ADAL" clId="{827A363B-7D48-4E31-8D14-C53C430A7CDA}" dt="2021-01-15T17:25:10.201" v="1384" actId="47"/>
        <pc:sldMkLst>
          <pc:docMk/>
          <pc:sldMk cId="660749399" sldId="264"/>
        </pc:sldMkLst>
        <pc:spChg chg="mod">
          <ac:chgData name="VŨ ĐĂNG HOÀNG LONG" userId="a7f37be1-0431-4d22-a98c-6d73ca78dda1" providerId="ADAL" clId="{827A363B-7D48-4E31-8D14-C53C430A7CDA}" dt="2021-01-15T17:23:19.229" v="1267" actId="122"/>
          <ac:spMkLst>
            <pc:docMk/>
            <pc:sldMk cId="660749399" sldId="264"/>
            <ac:spMk id="2" creationId="{82F4B9D4-FFFC-4DC5-AE6D-069CA30A7468}"/>
          </ac:spMkLst>
        </pc:spChg>
        <pc:spChg chg="mod">
          <ac:chgData name="VŨ ĐĂNG HOÀNG LONG" userId="a7f37be1-0431-4d22-a98c-6d73ca78dda1" providerId="ADAL" clId="{827A363B-7D48-4E31-8D14-C53C430A7CDA}" dt="2021-01-15T17:25:08.318" v="1383" actId="21"/>
          <ac:spMkLst>
            <pc:docMk/>
            <pc:sldMk cId="660749399" sldId="264"/>
            <ac:spMk id="3" creationId="{72A1B88A-8408-4D8B-AF86-03E360EEB51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7:32:19.915" v="2089" actId="5793"/>
        <pc:sldMkLst>
          <pc:docMk/>
          <pc:sldMk cId="3953261038" sldId="264"/>
        </pc:sldMkLst>
        <pc:spChg chg="mod">
          <ac:chgData name="VŨ ĐĂNG HOÀNG LONG" userId="a7f37be1-0431-4d22-a98c-6d73ca78dda1" providerId="ADAL" clId="{827A363B-7D48-4E31-8D14-C53C430A7CDA}" dt="2021-01-15T17:25:59.024" v="1429" actId="122"/>
          <ac:spMkLst>
            <pc:docMk/>
            <pc:sldMk cId="3953261038" sldId="264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32:19.915" v="2089" actId="5793"/>
          <ac:spMkLst>
            <pc:docMk/>
            <pc:sldMk cId="3953261038" sldId="264"/>
            <ac:spMk id="3" creationId="{36B77C27-FE88-4214-8173-C40E2F3F9948}"/>
          </ac:spMkLst>
        </pc:spChg>
      </pc:sldChg>
      <pc:sldChg chg="addSp modSp new mod modClrScheme chgLayout">
        <pc:chgData name="VŨ ĐĂNG HOÀNG LONG" userId="a7f37be1-0431-4d22-a98c-6d73ca78dda1" providerId="ADAL" clId="{827A363B-7D48-4E31-8D14-C53C430A7CDA}" dt="2021-01-15T17:37:32.125" v="2185" actId="1076"/>
        <pc:sldMkLst>
          <pc:docMk/>
          <pc:sldMk cId="1276552221" sldId="265"/>
        </pc:sldMkLst>
        <pc:spChg chg="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2" creationId="{5C701E8E-E372-4C44-910F-8AE34E3C7147}"/>
          </ac:spMkLst>
        </pc:spChg>
        <pc:spChg chg="mod ord">
          <ac:chgData name="VŨ ĐĂNG HOÀNG LONG" userId="a7f37be1-0431-4d22-a98c-6d73ca78dda1" providerId="ADAL" clId="{827A363B-7D48-4E31-8D14-C53C430A7CDA}" dt="2021-01-15T17:35:36.165" v="2150" actId="20577"/>
          <ac:spMkLst>
            <pc:docMk/>
            <pc:sldMk cId="1276552221" sldId="265"/>
            <ac:spMk id="3" creationId="{4D8CDB19-DBDC-4D33-81BB-4751E3907A8A}"/>
          </ac:spMkLst>
        </pc:spChg>
        <pc:spChg chg="add mod ord">
          <ac:chgData name="VŨ ĐĂNG HOÀNG LONG" userId="a7f37be1-0431-4d22-a98c-6d73ca78dda1" providerId="ADAL" clId="{827A363B-7D48-4E31-8D14-C53C430A7CDA}" dt="2021-01-15T17:35:50.844" v="2161" actId="122"/>
          <ac:spMkLst>
            <pc:docMk/>
            <pc:sldMk cId="1276552221" sldId="265"/>
            <ac:spMk id="4" creationId="{EFFBE229-1C96-4DA0-8EB6-7AA8C5457B4E}"/>
          </ac:spMkLst>
        </pc:spChg>
        <pc:spChg chg="add mod ord">
          <ac:chgData name="VŨ ĐĂNG HOÀNG LONG" userId="a7f37be1-0431-4d22-a98c-6d73ca78dda1" providerId="ADAL" clId="{827A363B-7D48-4E31-8D14-C53C430A7CDA}" dt="2021-01-15T17:35:58.875" v="2181" actId="122"/>
          <ac:spMkLst>
            <pc:docMk/>
            <pc:sldMk cId="1276552221" sldId="265"/>
            <ac:spMk id="5" creationId="{5A1CE241-D08A-4ABC-A38B-E43F6794A251}"/>
          </ac:spMkLst>
        </pc:spChg>
        <pc:spChg chg="add 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6" creationId="{72323D5A-3E87-4CB1-A483-11197341F275}"/>
          </ac:spMkLst>
        </pc:spChg>
        <pc:picChg chg="add mod">
          <ac:chgData name="VŨ ĐĂNG HOÀNG LONG" userId="a7f37be1-0431-4d22-a98c-6d73ca78dda1" providerId="ADAL" clId="{827A363B-7D48-4E31-8D14-C53C430A7CDA}" dt="2021-01-15T17:35:42.638" v="2151" actId="1076"/>
          <ac:picMkLst>
            <pc:docMk/>
            <pc:sldMk cId="1276552221" sldId="265"/>
            <ac:picMk id="3074" creationId="{A45E9304-209C-4D6A-9B02-011D028DAF05}"/>
          </ac:picMkLst>
        </pc:picChg>
        <pc:picChg chg="add mod">
          <ac:chgData name="VŨ ĐĂNG HOÀNG LONG" userId="a7f37be1-0431-4d22-a98c-6d73ca78dda1" providerId="ADAL" clId="{827A363B-7D48-4E31-8D14-C53C430A7CDA}" dt="2021-01-15T17:37:32.125" v="2185" actId="1076"/>
          <ac:picMkLst>
            <pc:docMk/>
            <pc:sldMk cId="1276552221" sldId="265"/>
            <ac:picMk id="3076" creationId="{8EFA85A4-8DFF-45D7-8F35-0F711D72E9D0}"/>
          </ac:picMkLst>
        </pc:picChg>
      </pc:sldChg>
      <pc:sldChg chg="new del">
        <pc:chgData name="VŨ ĐĂNG HOÀNG LONG" userId="a7f37be1-0431-4d22-a98c-6d73ca78dda1" providerId="ADAL" clId="{827A363B-7D48-4E31-8D14-C53C430A7CDA}" dt="2021-01-15T17:38:37.436" v="2188" actId="47"/>
        <pc:sldMkLst>
          <pc:docMk/>
          <pc:sldMk cId="3587112158" sldId="266"/>
        </pc:sldMkLst>
      </pc:sldChg>
      <pc:sldChg chg="modSp add mod">
        <pc:chgData name="VŨ ĐĂNG HOÀNG LONG" userId="a7f37be1-0431-4d22-a98c-6d73ca78dda1" providerId="ADAL" clId="{827A363B-7D48-4E31-8D14-C53C430A7CDA}" dt="2021-01-15T17:55:25.276" v="2954" actId="20577"/>
        <pc:sldMkLst>
          <pc:docMk/>
          <pc:sldMk cId="1212233295" sldId="267"/>
        </pc:sldMkLst>
        <pc:spChg chg="mod">
          <ac:chgData name="VŨ ĐĂNG HOÀNG LONG" userId="a7f37be1-0431-4d22-a98c-6d73ca78dda1" providerId="ADAL" clId="{827A363B-7D48-4E31-8D14-C53C430A7CDA}" dt="2021-01-15T17:38:43.115" v="2219" actId="20577"/>
          <ac:spMkLst>
            <pc:docMk/>
            <pc:sldMk cId="1212233295" sldId="267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55:25.276" v="2954" actId="20577"/>
          <ac:spMkLst>
            <pc:docMk/>
            <pc:sldMk cId="1212233295" sldId="267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20:22:00.894" v="8613" actId="20577"/>
        <pc:sldMkLst>
          <pc:docMk/>
          <pc:sldMk cId="671867403" sldId="268"/>
        </pc:sldMkLst>
        <pc:spChg chg="mod">
          <ac:chgData name="VŨ ĐĂNG HOÀNG LONG" userId="a7f37be1-0431-4d22-a98c-6d73ca78dda1" providerId="ADAL" clId="{827A363B-7D48-4E31-8D14-C53C430A7CDA}" dt="2021-01-15T17:49:48.023" v="2492" actId="20577"/>
          <ac:spMkLst>
            <pc:docMk/>
            <pc:sldMk cId="671867403" sldId="268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20:22:00.894" v="8613" actId="20577"/>
          <ac:spMkLst>
            <pc:docMk/>
            <pc:sldMk cId="671867403" sldId="268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8:37:11.077" v="4572" actId="20577"/>
        <pc:sldMkLst>
          <pc:docMk/>
          <pc:sldMk cId="2714324224" sldId="269"/>
        </pc:sldMkLst>
        <pc:spChg chg="mod">
          <ac:chgData name="VŨ ĐĂNG HOÀNG LONG" userId="a7f37be1-0431-4d22-a98c-6d73ca78dda1" providerId="ADAL" clId="{827A363B-7D48-4E31-8D14-C53C430A7CDA}" dt="2021-01-15T18:36:55.505" v="4482" actId="20577"/>
          <ac:spMkLst>
            <pc:docMk/>
            <pc:sldMk cId="2714324224" sldId="269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8:37:11.077" v="4572" actId="20577"/>
          <ac:spMkLst>
            <pc:docMk/>
            <pc:sldMk cId="2714324224" sldId="269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8:36:29.133" v="4464" actId="1076"/>
          <ac:picMkLst>
            <pc:docMk/>
            <pc:sldMk cId="2714324224" sldId="269"/>
            <ac:picMk id="5" creationId="{CC25D3DA-41E2-4C25-B2DA-A62647DA4C84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6T00:04:41.109" v="9569" actId="20577"/>
        <pc:sldMkLst>
          <pc:docMk/>
          <pc:sldMk cId="695566616" sldId="270"/>
        </pc:sldMkLst>
        <pc:spChg chg="mod">
          <ac:chgData name="VŨ ĐĂNG HOÀNG LONG" userId="a7f37be1-0431-4d22-a98c-6d73ca78dda1" providerId="ADAL" clId="{827A363B-7D48-4E31-8D14-C53C430A7CDA}" dt="2021-01-15T17:50:36.651" v="2590" actId="20577"/>
          <ac:spMkLst>
            <pc:docMk/>
            <pc:sldMk cId="695566616" sldId="270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0:04:41.109" v="9569" actId="20577"/>
          <ac:spMkLst>
            <pc:docMk/>
            <pc:sldMk cId="695566616" sldId="270"/>
            <ac:spMk id="3" creationId="{36B77C27-FE88-4214-8173-C40E2F3F9948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8:00:20.754" v="3221" actId="20577"/>
        <pc:sldMkLst>
          <pc:docMk/>
          <pc:sldMk cId="1197667830" sldId="271"/>
        </pc:sldMkLst>
        <pc:spChg chg="mod">
          <ac:chgData name="VŨ ĐĂNG HOÀNG LONG" userId="a7f37be1-0431-4d22-a98c-6d73ca78dda1" providerId="ADAL" clId="{827A363B-7D48-4E31-8D14-C53C430A7CDA}" dt="2021-01-15T18:00:20.754" v="3221" actId="20577"/>
          <ac:spMkLst>
            <pc:docMk/>
            <pc:sldMk cId="1197667830" sldId="271"/>
            <ac:spMk id="2" creationId="{07A80883-2B13-4A49-B552-25325EC20374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1:41.951" v="2750" actId="20577"/>
        <pc:sldMkLst>
          <pc:docMk/>
          <pc:sldMk cId="3869203411" sldId="272"/>
        </pc:sldMkLst>
        <pc:spChg chg="mod">
          <ac:chgData name="VŨ ĐĂNG HOÀNG LONG" userId="a7f37be1-0431-4d22-a98c-6d73ca78dda1" providerId="ADAL" clId="{827A363B-7D48-4E31-8D14-C53C430A7CDA}" dt="2021-01-15T17:51:41.951" v="2750" actId="20577"/>
          <ac:spMkLst>
            <pc:docMk/>
            <pc:sldMk cId="3869203411" sldId="272"/>
            <ac:spMk id="2" creationId="{07A80883-2B13-4A49-B552-25325EC20374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1:52.555" v="2779" actId="20577"/>
        <pc:sldMkLst>
          <pc:docMk/>
          <pc:sldMk cId="334925204" sldId="273"/>
        </pc:sldMkLst>
        <pc:spChg chg="mod">
          <ac:chgData name="VŨ ĐĂNG HOÀNG LONG" userId="a7f37be1-0431-4d22-a98c-6d73ca78dda1" providerId="ADAL" clId="{827A363B-7D48-4E31-8D14-C53C430A7CDA}" dt="2021-01-15T17:51:52.555" v="2779" actId="20577"/>
          <ac:spMkLst>
            <pc:docMk/>
            <pc:sldMk cId="334925204" sldId="273"/>
            <ac:spMk id="2" creationId="{07A80883-2B13-4A49-B552-25325EC20374}"/>
          </ac:spMkLst>
        </pc:spChg>
      </pc:sldChg>
      <pc:sldChg chg="modSp add del mod">
        <pc:chgData name="VŨ ĐĂNG HOÀNG LONG" userId="a7f37be1-0431-4d22-a98c-6d73ca78dda1" providerId="ADAL" clId="{827A363B-7D48-4E31-8D14-C53C430A7CDA}" dt="2021-01-15T19:30:09.682" v="8112" actId="47"/>
        <pc:sldMkLst>
          <pc:docMk/>
          <pc:sldMk cId="1349170489" sldId="274"/>
        </pc:sldMkLst>
        <pc:spChg chg="mod">
          <ac:chgData name="VŨ ĐĂNG HOÀNG LONG" userId="a7f37be1-0431-4d22-a98c-6d73ca78dda1" providerId="ADAL" clId="{827A363B-7D48-4E31-8D14-C53C430A7CDA}" dt="2021-01-15T17:52:12.788" v="2815" actId="20577"/>
          <ac:spMkLst>
            <pc:docMk/>
            <pc:sldMk cId="1349170489" sldId="274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3:14:34.933" v="11045"/>
        <pc:sldMkLst>
          <pc:docMk/>
          <pc:sldMk cId="3068223525" sldId="275"/>
        </pc:sldMkLst>
        <pc:spChg chg="mod">
          <ac:chgData name="VŨ ĐĂNG HOÀNG LONG" userId="a7f37be1-0431-4d22-a98c-6d73ca78dda1" providerId="ADAL" clId="{827A363B-7D48-4E31-8D14-C53C430A7CDA}" dt="2021-01-16T01:02:58.881" v="10399" actId="20577"/>
          <ac:spMkLst>
            <pc:docMk/>
            <pc:sldMk cId="3068223525" sldId="275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4:34.933" v="11045"/>
          <ac:spMkLst>
            <pc:docMk/>
            <pc:sldMk cId="3068223525" sldId="275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6T03:13:50.130" v="11035" actId="1076"/>
        <pc:sldMkLst>
          <pc:docMk/>
          <pc:sldMk cId="546907594" sldId="276"/>
        </pc:sldMkLst>
        <pc:spChg chg="mod">
          <ac:chgData name="VŨ ĐĂNG HOÀNG LONG" userId="a7f37be1-0431-4d22-a98c-6d73ca78dda1" providerId="ADAL" clId="{827A363B-7D48-4E31-8D14-C53C430A7CDA}" dt="2021-01-16T01:03:14.521" v="10468" actId="20577"/>
          <ac:spMkLst>
            <pc:docMk/>
            <pc:sldMk cId="546907594" sldId="276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3:43.251" v="11034" actId="20577"/>
          <ac:spMkLst>
            <pc:docMk/>
            <pc:sldMk cId="546907594" sldId="276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6T03:13:50.130" v="11035" actId="1076"/>
          <ac:picMkLst>
            <pc:docMk/>
            <pc:sldMk cId="546907594" sldId="276"/>
            <ac:picMk id="5" creationId="{706DF6DF-D641-4131-A3D4-67B9983D0F82}"/>
          </ac:picMkLst>
        </pc:picChg>
      </pc:sldChg>
      <pc:sldChg chg="new del">
        <pc:chgData name="VŨ ĐĂNG HOÀNG LONG" userId="a7f37be1-0431-4d22-a98c-6d73ca78dda1" providerId="ADAL" clId="{827A363B-7D48-4E31-8D14-C53C430A7CDA}" dt="2021-01-15T17:53:12.945" v="2908" actId="47"/>
        <pc:sldMkLst>
          <pc:docMk/>
          <pc:sldMk cId="122881818" sldId="277"/>
        </pc:sldMkLst>
      </pc:sldChg>
      <pc:sldChg chg="new del">
        <pc:chgData name="VŨ ĐĂNG HOÀNG LONG" userId="a7f37be1-0431-4d22-a98c-6d73ca78dda1" providerId="ADAL" clId="{827A363B-7D48-4E31-8D14-C53C430A7CDA}" dt="2021-01-15T17:52:52.098" v="2880" actId="47"/>
        <pc:sldMkLst>
          <pc:docMk/>
          <pc:sldMk cId="1404316300" sldId="277"/>
        </pc:sldMkLst>
      </pc:sldChg>
      <pc:sldChg chg="modSp new mod">
        <pc:chgData name="VŨ ĐĂNG HOÀNG LONG" userId="a7f37be1-0431-4d22-a98c-6d73ca78dda1" providerId="ADAL" clId="{827A363B-7D48-4E31-8D14-C53C430A7CDA}" dt="2021-01-16T03:14:11.024" v="11039"/>
        <pc:sldMkLst>
          <pc:docMk/>
          <pc:sldMk cId="3522696618" sldId="278"/>
        </pc:sldMkLst>
        <pc:spChg chg="mod">
          <ac:chgData name="VŨ ĐĂNG HOÀNG LONG" userId="a7f37be1-0431-4d22-a98c-6d73ca78dda1" providerId="ADAL" clId="{827A363B-7D48-4E31-8D14-C53C430A7CDA}" dt="2021-01-16T03:14:11.024" v="11039"/>
          <ac:spMkLst>
            <pc:docMk/>
            <pc:sldMk cId="3522696618" sldId="278"/>
            <ac:spMk id="2" creationId="{EF7B82BC-B167-464E-96FE-8AEC25F026B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6T03:13:18.090" v="11017" actId="27636"/>
        <pc:sldMkLst>
          <pc:docMk/>
          <pc:sldMk cId="1981201201" sldId="279"/>
        </pc:sldMkLst>
        <pc:spChg chg="mod">
          <ac:chgData name="VŨ ĐĂNG HOÀNG LONG" userId="a7f37be1-0431-4d22-a98c-6d73ca78dda1" providerId="ADAL" clId="{827A363B-7D48-4E31-8D14-C53C430A7CDA}" dt="2021-01-15T17:54:08.161" v="2951" actId="122"/>
          <ac:spMkLst>
            <pc:docMk/>
            <pc:sldMk cId="1981201201" sldId="279"/>
            <ac:spMk id="2" creationId="{3E07D542-6E83-4235-A531-BDEAA4F39E0D}"/>
          </ac:spMkLst>
        </pc:spChg>
        <pc:spChg chg="mod">
          <ac:chgData name="VŨ ĐĂNG HOÀNG LONG" userId="a7f37be1-0431-4d22-a98c-6d73ca78dda1" providerId="ADAL" clId="{827A363B-7D48-4E31-8D14-C53C430A7CDA}" dt="2021-01-16T03:13:18.090" v="11017" actId="27636"/>
          <ac:spMkLst>
            <pc:docMk/>
            <pc:sldMk cId="1981201201" sldId="279"/>
            <ac:spMk id="3" creationId="{E64A049A-7A8E-4520-B7E0-F5FA6AE968A4}"/>
          </ac:spMkLst>
        </pc:spChg>
      </pc:sldChg>
      <pc:sldChg chg="addSp delSp modSp new mod modClrScheme chgLayout">
        <pc:chgData name="VŨ ĐĂNG HOÀNG LONG" userId="a7f37be1-0431-4d22-a98c-6d73ca78dda1" providerId="ADAL" clId="{827A363B-7D48-4E31-8D14-C53C430A7CDA}" dt="2021-01-15T18:06:23.048" v="3744" actId="166"/>
        <pc:sldMkLst>
          <pc:docMk/>
          <pc:sldMk cId="2633143946" sldId="280"/>
        </pc:sldMkLst>
        <pc:spChg chg="del">
          <ac:chgData name="VŨ ĐĂNG HOÀNG LONG" userId="a7f37be1-0431-4d22-a98c-6d73ca78dda1" providerId="ADAL" clId="{827A363B-7D48-4E31-8D14-C53C430A7CDA}" dt="2021-01-15T18:06:16.595" v="3742" actId="700"/>
          <ac:spMkLst>
            <pc:docMk/>
            <pc:sldMk cId="2633143946" sldId="280"/>
            <ac:spMk id="2" creationId="{292DD22F-134A-4239-A596-C3427D71BBB5}"/>
          </ac:spMkLst>
        </pc:spChg>
        <pc:spChg chg="del">
          <ac:chgData name="VŨ ĐĂNG HOÀNG LONG" userId="a7f37be1-0431-4d22-a98c-6d73ca78dda1" providerId="ADAL" clId="{827A363B-7D48-4E31-8D14-C53C430A7CDA}" dt="2021-01-15T17:55:53.287" v="2956"/>
          <ac:spMkLst>
            <pc:docMk/>
            <pc:sldMk cId="2633143946" sldId="280"/>
            <ac:spMk id="3" creationId="{B6C94B6A-24F2-4317-9F23-EE1B93DB094B}"/>
          </ac:spMkLst>
        </pc:spChg>
        <pc:picChg chg="add mod ord">
          <ac:chgData name="VŨ ĐĂNG HOÀNG LONG" userId="a7f37be1-0431-4d22-a98c-6d73ca78dda1" providerId="ADAL" clId="{827A363B-7D48-4E31-8D14-C53C430A7CDA}" dt="2021-01-15T18:06:23.048" v="3744" actId="166"/>
          <ac:picMkLst>
            <pc:docMk/>
            <pc:sldMk cId="2633143946" sldId="280"/>
            <ac:picMk id="5" creationId="{C67AA9DB-A737-4C7E-AEF0-39A3D6C4028D}"/>
          </ac:picMkLst>
        </pc:picChg>
        <pc:picChg chg="add mod">
          <ac:chgData name="VŨ ĐĂNG HOÀNG LONG" userId="a7f37be1-0431-4d22-a98c-6d73ca78dda1" providerId="ADAL" clId="{827A363B-7D48-4E31-8D14-C53C430A7CDA}" dt="2021-01-15T17:56:36.017" v="2969" actId="1076"/>
          <ac:picMkLst>
            <pc:docMk/>
            <pc:sldMk cId="2633143946" sldId="280"/>
            <ac:picMk id="7" creationId="{37722269-15C5-4AEA-88FF-9585328B5981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33:12.635" v="4431" actId="20577"/>
        <pc:sldMkLst>
          <pc:docMk/>
          <pc:sldMk cId="418441113" sldId="281"/>
        </pc:sldMkLst>
        <pc:spChg chg="mod">
          <ac:chgData name="VŨ ĐĂNG HOÀNG LONG" userId="a7f37be1-0431-4d22-a98c-6d73ca78dda1" providerId="ADAL" clId="{827A363B-7D48-4E31-8D14-C53C430A7CDA}" dt="2021-01-15T18:33:12.635" v="4431" actId="20577"/>
          <ac:spMkLst>
            <pc:docMk/>
            <pc:sldMk cId="418441113" sldId="281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8:05:57.001" v="3740" actId="2711"/>
        <pc:sldMkLst>
          <pc:docMk/>
          <pc:sldMk cId="563155601" sldId="282"/>
        </pc:sldMkLst>
        <pc:spChg chg="mod">
          <ac:chgData name="VŨ ĐĂNG HOÀNG LONG" userId="a7f37be1-0431-4d22-a98c-6d73ca78dda1" providerId="ADAL" clId="{827A363B-7D48-4E31-8D14-C53C430A7CDA}" dt="2021-01-15T18:05:57.001" v="3740" actId="2711"/>
          <ac:spMkLst>
            <pc:docMk/>
            <pc:sldMk cId="563155601" sldId="282"/>
            <ac:spMk id="3" creationId="{36B77C27-FE88-4214-8173-C40E2F3F9948}"/>
          </ac:spMkLst>
        </pc:spChg>
      </pc:sldChg>
      <pc:sldChg chg="add del">
        <pc:chgData name="VŨ ĐĂNG HOÀNG LONG" userId="a7f37be1-0431-4d22-a98c-6d73ca78dda1" providerId="ADAL" clId="{827A363B-7D48-4E31-8D14-C53C430A7CDA}" dt="2021-01-15T18:00:07.743" v="3210"/>
        <pc:sldMkLst>
          <pc:docMk/>
          <pc:sldMk cId="950506615" sldId="282"/>
        </pc:sldMkLst>
      </pc:sldChg>
      <pc:sldChg chg="addSp delSp modSp new mod modClrScheme chgLayout">
        <pc:chgData name="VŨ ĐĂNG HOÀNG LONG" userId="a7f37be1-0431-4d22-a98c-6d73ca78dda1" providerId="ADAL" clId="{827A363B-7D48-4E31-8D14-C53C430A7CDA}" dt="2021-01-15T18:06:38.103" v="3748" actId="962"/>
        <pc:sldMkLst>
          <pc:docMk/>
          <pc:sldMk cId="2054441794" sldId="283"/>
        </pc:sldMkLst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2" creationId="{7951AA33-63C7-44BB-AEE9-CA8650C650C4}"/>
          </ac:spMkLst>
        </pc:spChg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3" creationId="{561469C9-0D35-4407-AAD1-EBBF8C78489D}"/>
          </ac:spMkLst>
        </pc:spChg>
        <pc:picChg chg="add mod">
          <ac:chgData name="VŨ ĐĂNG HOÀNG LONG" userId="a7f37be1-0431-4d22-a98c-6d73ca78dda1" providerId="ADAL" clId="{827A363B-7D48-4E31-8D14-C53C430A7CDA}" dt="2021-01-15T18:06:38.103" v="3748" actId="962"/>
          <ac:picMkLst>
            <pc:docMk/>
            <pc:sldMk cId="2054441794" sldId="283"/>
            <ac:picMk id="5" creationId="{2B7ECDED-51F3-4889-B6A0-9A036AED0AFC}"/>
          </ac:picMkLst>
        </pc:picChg>
      </pc:sldChg>
      <pc:sldChg chg="add del">
        <pc:chgData name="VŨ ĐĂNG HOÀNG LONG" userId="a7f37be1-0431-4d22-a98c-6d73ca78dda1" providerId="ADAL" clId="{827A363B-7D48-4E31-8D14-C53C430A7CDA}" dt="2021-01-15T18:03:55.956" v="3466"/>
        <pc:sldMkLst>
          <pc:docMk/>
          <pc:sldMk cId="2384157847" sldId="283"/>
        </pc:sldMkLst>
      </pc:sldChg>
      <pc:sldChg chg="modSp add mod">
        <pc:chgData name="VŨ ĐĂNG HOÀNG LONG" userId="a7f37be1-0431-4d22-a98c-6d73ca78dda1" providerId="ADAL" clId="{827A363B-7D48-4E31-8D14-C53C430A7CDA}" dt="2021-01-15T18:33:43.663" v="4445" actId="20577"/>
        <pc:sldMkLst>
          <pc:docMk/>
          <pc:sldMk cId="2762239045" sldId="284"/>
        </pc:sldMkLst>
        <pc:spChg chg="mod">
          <ac:chgData name="VŨ ĐĂNG HOÀNG LONG" userId="a7f37be1-0431-4d22-a98c-6d73ca78dda1" providerId="ADAL" clId="{827A363B-7D48-4E31-8D14-C53C430A7CDA}" dt="2021-01-15T18:33:43.663" v="4445" actId="20577"/>
          <ac:spMkLst>
            <pc:docMk/>
            <pc:sldMk cId="2762239045" sldId="284"/>
            <ac:spMk id="3" creationId="{36B77C27-FE88-4214-8173-C40E2F3F9948}"/>
          </ac:spMkLst>
        </pc:spChg>
      </pc:sldChg>
      <pc:sldChg chg="new del">
        <pc:chgData name="VŨ ĐĂNG HOÀNG LONG" userId="a7f37be1-0431-4d22-a98c-6d73ca78dda1" providerId="ADAL" clId="{827A363B-7D48-4E31-8D14-C53C430A7CDA}" dt="2021-01-15T18:34:17.323" v="4449" actId="47"/>
        <pc:sldMkLst>
          <pc:docMk/>
          <pc:sldMk cId="2324467290" sldId="285"/>
        </pc:sldMkLst>
      </pc:sldChg>
      <pc:sldChg chg="add del">
        <pc:chgData name="VŨ ĐĂNG HOÀNG LONG" userId="a7f37be1-0431-4d22-a98c-6d73ca78dda1" providerId="ADAL" clId="{827A363B-7D48-4E31-8D14-C53C430A7CDA}" dt="2021-01-15T18:36:48.359" v="4468" actId="47"/>
        <pc:sldMkLst>
          <pc:docMk/>
          <pc:sldMk cId="7326840" sldId="286"/>
        </pc:sldMkLst>
      </pc:sldChg>
      <pc:sldChg chg="delSp modSp add mod">
        <pc:chgData name="VŨ ĐĂNG HOÀNG LONG" userId="a7f37be1-0431-4d22-a98c-6d73ca78dda1" providerId="ADAL" clId="{827A363B-7D48-4E31-8D14-C53C430A7CDA}" dt="2021-01-15T18:53:22.988" v="5443" actId="20577"/>
        <pc:sldMkLst>
          <pc:docMk/>
          <pc:sldMk cId="3018732355" sldId="287"/>
        </pc:sldMkLst>
        <pc:spChg chg="mod">
          <ac:chgData name="VŨ ĐĂNG HOÀNG LONG" userId="a7f37be1-0431-4d22-a98c-6d73ca78dda1" providerId="ADAL" clId="{827A363B-7D48-4E31-8D14-C53C430A7CDA}" dt="2021-01-15T18:53:22.988" v="5443" actId="20577"/>
          <ac:spMkLst>
            <pc:docMk/>
            <pc:sldMk cId="3018732355" sldId="287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6:44.734" v="4467" actId="478"/>
          <ac:picMkLst>
            <pc:docMk/>
            <pc:sldMk cId="3018732355" sldId="287"/>
            <ac:picMk id="5" creationId="{CC25D3DA-41E2-4C25-B2DA-A62647DA4C84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18:22.247" v="8126" actId="20577"/>
        <pc:sldMkLst>
          <pc:docMk/>
          <pc:sldMk cId="1554500346" sldId="288"/>
        </pc:sldMkLst>
        <pc:spChg chg="mod">
          <ac:chgData name="VŨ ĐĂNG HOÀNG LONG" userId="a7f37be1-0431-4d22-a98c-6d73ca78dda1" providerId="ADAL" clId="{827A363B-7D48-4E31-8D14-C53C430A7CDA}" dt="2021-01-15T20:18:22.247" v="8126" actId="20577"/>
          <ac:spMkLst>
            <pc:docMk/>
            <pc:sldMk cId="1554500346" sldId="288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7:41.891" v="4574" actId="478"/>
          <ac:picMkLst>
            <pc:docMk/>
            <pc:sldMk cId="1554500346" sldId="288"/>
            <ac:picMk id="5" creationId="{CC25D3DA-41E2-4C25-B2DA-A62647DA4C84}"/>
          </ac:picMkLst>
        </pc:picChg>
        <pc:picChg chg="add mod">
          <ac:chgData name="VŨ ĐĂNG HOÀNG LONG" userId="a7f37be1-0431-4d22-a98c-6d73ca78dda1" providerId="ADAL" clId="{827A363B-7D48-4E31-8D14-C53C430A7CDA}" dt="2021-01-15T18:40:18.442" v="4825" actId="1076"/>
          <ac:picMkLst>
            <pc:docMk/>
            <pc:sldMk cId="1554500346" sldId="288"/>
            <ac:picMk id="6" creationId="{B7A798E2-7AE5-4D13-B0B9-3417DE462A43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20:06.950" v="8268" actId="1076"/>
        <pc:sldMkLst>
          <pc:docMk/>
          <pc:sldMk cId="1077523730" sldId="289"/>
        </pc:sldMkLst>
        <pc:spChg chg="mod">
          <ac:chgData name="VŨ ĐĂNG HOÀNG LONG" userId="a7f37be1-0431-4d22-a98c-6d73ca78dda1" providerId="ADAL" clId="{827A363B-7D48-4E31-8D14-C53C430A7CDA}" dt="2021-01-15T20:20:04.118" v="8267" actId="20577"/>
          <ac:spMkLst>
            <pc:docMk/>
            <pc:sldMk cId="1077523730" sldId="289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5T18:43:26.308" v="4868"/>
          <ac:spMkLst>
            <pc:docMk/>
            <pc:sldMk cId="1077523730" sldId="289"/>
            <ac:spMk id="4" creationId="{8D059CC6-896D-4FC0-97AC-7C8710DA3E01}"/>
          </ac:spMkLst>
        </pc:spChg>
        <pc:picChg chg="del">
          <ac:chgData name="VŨ ĐĂNG HOÀNG LONG" userId="a7f37be1-0431-4d22-a98c-6d73ca78dda1" providerId="ADAL" clId="{827A363B-7D48-4E31-8D14-C53C430A7CDA}" dt="2021-01-15T18:41:08.737" v="4828" actId="478"/>
          <ac:picMkLst>
            <pc:docMk/>
            <pc:sldMk cId="1077523730" sldId="289"/>
            <ac:picMk id="6" creationId="{B7A798E2-7AE5-4D13-B0B9-3417DE462A43}"/>
          </ac:picMkLst>
        </pc:picChg>
        <pc:picChg chg="add mod">
          <ac:chgData name="VŨ ĐĂNG HOÀNG LONG" userId="a7f37be1-0431-4d22-a98c-6d73ca78dda1" providerId="ADAL" clId="{827A363B-7D48-4E31-8D14-C53C430A7CDA}" dt="2021-01-15T20:20:06.950" v="8268" actId="1076"/>
          <ac:picMkLst>
            <pc:docMk/>
            <pc:sldMk cId="1077523730" sldId="289"/>
            <ac:picMk id="7" creationId="{61409115-FB38-417F-BDB0-0E991B509BB7}"/>
          </ac:picMkLst>
        </pc:picChg>
      </pc:sldChg>
      <pc:sldChg chg="addSp delSp modSp add mod modClrScheme chgLayout">
        <pc:chgData name="VŨ ĐĂNG HOÀNG LONG" userId="a7f37be1-0431-4d22-a98c-6d73ca78dda1" providerId="ADAL" clId="{827A363B-7D48-4E31-8D14-C53C430A7CDA}" dt="2021-01-15T20:17:50.623" v="8116" actId="14100"/>
        <pc:sldMkLst>
          <pc:docMk/>
          <pc:sldMk cId="1706143811" sldId="290"/>
        </pc:sldMkLst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2" creationId="{4AD106DC-1A60-44EA-9B45-87C7691BCE09}"/>
          </ac:spMkLst>
        </pc:spChg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3" creationId="{36B77C27-FE88-4214-8173-C40E2F3F9948}"/>
          </ac:spMkLst>
        </pc:spChg>
        <pc:spChg chg="add del mod ord">
          <ac:chgData name="VŨ ĐĂNG HOÀNG LONG" userId="a7f37be1-0431-4d22-a98c-6d73ca78dda1" providerId="ADAL" clId="{827A363B-7D48-4E31-8D14-C53C430A7CDA}" dt="2021-01-15T18:46:04.476" v="4924" actId="478"/>
          <ac:spMkLst>
            <pc:docMk/>
            <pc:sldMk cId="1706143811" sldId="290"/>
            <ac:spMk id="4" creationId="{D366965B-8257-4A13-B976-3E6752AFF08C}"/>
          </ac:spMkLst>
        </pc:spChg>
        <pc:picChg chg="add del mod ord modCrop">
          <ac:chgData name="VŨ ĐĂNG HOÀNG LONG" userId="a7f37be1-0431-4d22-a98c-6d73ca78dda1" providerId="ADAL" clId="{827A363B-7D48-4E31-8D14-C53C430A7CDA}" dt="2021-01-15T18:46:01.088" v="4922" actId="22"/>
          <ac:picMkLst>
            <pc:docMk/>
            <pc:sldMk cId="1706143811" sldId="290"/>
            <ac:picMk id="6" creationId="{F513572A-D9BD-4530-8D8A-8C61516EFFBB}"/>
          </ac:picMkLst>
        </pc:picChg>
        <pc:picChg chg="del">
          <ac:chgData name="VŨ ĐĂNG HOÀNG LONG" userId="a7f37be1-0431-4d22-a98c-6d73ca78dda1" providerId="ADAL" clId="{827A363B-7D48-4E31-8D14-C53C430A7CDA}" dt="2021-01-15T18:45:33.458" v="4919" actId="478"/>
          <ac:picMkLst>
            <pc:docMk/>
            <pc:sldMk cId="1706143811" sldId="290"/>
            <ac:picMk id="7" creationId="{61409115-FB38-417F-BDB0-0E991B509BB7}"/>
          </ac:picMkLst>
        </pc:picChg>
        <pc:picChg chg="add mod">
          <ac:chgData name="VŨ ĐĂNG HOÀNG LONG" userId="a7f37be1-0431-4d22-a98c-6d73ca78dda1" providerId="ADAL" clId="{827A363B-7D48-4E31-8D14-C53C430A7CDA}" dt="2021-01-15T20:17:50.623" v="8116" actId="14100"/>
          <ac:picMkLst>
            <pc:docMk/>
            <pc:sldMk cId="1706143811" sldId="290"/>
            <ac:picMk id="9" creationId="{042939FF-855C-4912-A871-C1B3CFD1DD62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59:35.239" v="5671"/>
        <pc:sldMkLst>
          <pc:docMk/>
          <pc:sldMk cId="4073628047" sldId="291"/>
        </pc:sldMkLst>
        <pc:spChg chg="mod">
          <ac:chgData name="VŨ ĐĂNG HOÀNG LONG" userId="a7f37be1-0431-4d22-a98c-6d73ca78dda1" providerId="ADAL" clId="{827A363B-7D48-4E31-8D14-C53C430A7CDA}" dt="2021-01-15T18:59:35.239" v="5671"/>
          <ac:spMkLst>
            <pc:docMk/>
            <pc:sldMk cId="4073628047" sldId="291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20:22:30.898" v="8631" actId="1035"/>
        <pc:sldMkLst>
          <pc:docMk/>
          <pc:sldMk cId="2789118513" sldId="292"/>
        </pc:sldMkLst>
        <pc:spChg chg="mod">
          <ac:chgData name="VŨ ĐĂNG HOÀNG LONG" userId="a7f37be1-0431-4d22-a98c-6d73ca78dda1" providerId="ADAL" clId="{827A363B-7D48-4E31-8D14-C53C430A7CDA}" dt="2021-01-15T19:02:27.624" v="5919" actId="2711"/>
          <ac:spMkLst>
            <pc:docMk/>
            <pc:sldMk cId="2789118513" sldId="292"/>
            <ac:spMk id="3" creationId="{36B77C27-FE88-4214-8173-C40E2F3F9948}"/>
          </ac:spMkLst>
        </pc:spChg>
        <pc:spChg chg="add mod">
          <ac:chgData name="VŨ ĐĂNG HOÀNG LONG" userId="a7f37be1-0431-4d22-a98c-6d73ca78dda1" providerId="ADAL" clId="{827A363B-7D48-4E31-8D14-C53C430A7CDA}" dt="2021-01-15T20:22:30.898" v="8631" actId="1035"/>
          <ac:spMkLst>
            <pc:docMk/>
            <pc:sldMk cId="2789118513" sldId="292"/>
            <ac:spMk id="6" creationId="{4A3F8E78-B5BE-4EC6-874C-189E5C0CD754}"/>
          </ac:spMkLst>
        </pc:spChg>
        <pc:picChg chg="add mod">
          <ac:chgData name="VŨ ĐĂNG HOÀNG LONG" userId="a7f37be1-0431-4d22-a98c-6d73ca78dda1" providerId="ADAL" clId="{827A363B-7D48-4E31-8D14-C53C430A7CDA}" dt="2021-01-15T19:02:37.580" v="5939" actId="1036"/>
          <ac:picMkLst>
            <pc:docMk/>
            <pc:sldMk cId="2789118513" sldId="292"/>
            <ac:picMk id="5" creationId="{E61D2633-C1F0-43DA-8789-FE74907814AA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9:10:22.991" v="6907" actId="2711"/>
        <pc:sldMkLst>
          <pc:docMk/>
          <pc:sldMk cId="2706944710" sldId="293"/>
        </pc:sldMkLst>
        <pc:spChg chg="mod">
          <ac:chgData name="VŨ ĐĂNG HOÀNG LONG" userId="a7f37be1-0431-4d22-a98c-6d73ca78dda1" providerId="ADAL" clId="{827A363B-7D48-4E31-8D14-C53C430A7CDA}" dt="2021-01-15T19:10:22.991" v="6907" actId="2711"/>
          <ac:spMkLst>
            <pc:docMk/>
            <pc:sldMk cId="2706944710" sldId="293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9:18:35.203" v="7636" actId="1076"/>
        <pc:sldMkLst>
          <pc:docMk/>
          <pc:sldMk cId="2285975922" sldId="294"/>
        </pc:sldMkLst>
        <pc:spChg chg="mod">
          <ac:chgData name="VŨ ĐĂNG HOÀNG LONG" userId="a7f37be1-0431-4d22-a98c-6d73ca78dda1" providerId="ADAL" clId="{827A363B-7D48-4E31-8D14-C53C430A7CDA}" dt="2021-01-15T19:17:56.011" v="7632" actId="20577"/>
          <ac:spMkLst>
            <pc:docMk/>
            <pc:sldMk cId="2285975922" sldId="294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18:35.203" v="7636" actId="1076"/>
          <ac:picMkLst>
            <pc:docMk/>
            <pc:sldMk cId="2285975922" sldId="294"/>
            <ac:picMk id="5" creationId="{72536211-F935-43A8-8FBF-4F4F98AC7989}"/>
          </ac:picMkLst>
        </pc:picChg>
      </pc:sldChg>
      <pc:sldChg chg="addSp modSp add mod">
        <pc:chgData name="VŨ ĐĂNG HOÀNG LONG" userId="a7f37be1-0431-4d22-a98c-6d73ca78dda1" providerId="ADAL" clId="{827A363B-7D48-4E31-8D14-C53C430A7CDA}" dt="2021-01-16T00:50:09.113" v="9704" actId="20577"/>
        <pc:sldMkLst>
          <pc:docMk/>
          <pc:sldMk cId="1335272250" sldId="295"/>
        </pc:sldMkLst>
        <pc:spChg chg="mod">
          <ac:chgData name="VŨ ĐĂNG HOÀNG LONG" userId="a7f37be1-0431-4d22-a98c-6d73ca78dda1" providerId="ADAL" clId="{827A363B-7D48-4E31-8D14-C53C430A7CDA}" dt="2021-01-16T00:50:09.113" v="9704" actId="20577"/>
          <ac:spMkLst>
            <pc:docMk/>
            <pc:sldMk cId="1335272250" sldId="295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22:43.973" v="7782" actId="14100"/>
          <ac:picMkLst>
            <pc:docMk/>
            <pc:sldMk cId="1335272250" sldId="295"/>
            <ac:picMk id="5" creationId="{7075C193-DC90-4AFA-A716-30DF501B615D}"/>
          </ac:picMkLst>
        </pc:picChg>
      </pc:sldChg>
      <pc:sldChg chg="modSp add mod ord">
        <pc:chgData name="VŨ ĐĂNG HOÀNG LONG" userId="a7f37be1-0431-4d22-a98c-6d73ca78dda1" providerId="ADAL" clId="{827A363B-7D48-4E31-8D14-C53C430A7CDA}" dt="2021-01-15T19:15:31.562" v="7434" actId="2711"/>
        <pc:sldMkLst>
          <pc:docMk/>
          <pc:sldMk cId="1566518993" sldId="296"/>
        </pc:sldMkLst>
        <pc:spChg chg="mod">
          <ac:chgData name="VŨ ĐĂNG HOÀNG LONG" userId="a7f37be1-0431-4d22-a98c-6d73ca78dda1" providerId="ADAL" clId="{827A363B-7D48-4E31-8D14-C53C430A7CDA}" dt="2021-01-15T19:15:31.562" v="7434" actId="2711"/>
          <ac:spMkLst>
            <pc:docMk/>
            <pc:sldMk cId="1566518993" sldId="296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0:03:45.645" v="9489" actId="20577"/>
        <pc:sldMkLst>
          <pc:docMk/>
          <pc:sldMk cId="1996564421" sldId="297"/>
        </pc:sldMkLst>
        <pc:spChg chg="mod">
          <ac:chgData name="VŨ ĐĂNG HOÀNG LONG" userId="a7f37be1-0431-4d22-a98c-6d73ca78dda1" providerId="ADAL" clId="{827A363B-7D48-4E31-8D14-C53C430A7CDA}" dt="2021-01-16T00:03:45.645" v="9489" actId="20577"/>
          <ac:spMkLst>
            <pc:docMk/>
            <pc:sldMk cId="1996564421" sldId="297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1:08:59.415" v="10535" actId="20577"/>
        <pc:sldMkLst>
          <pc:docMk/>
          <pc:sldMk cId="2144853111" sldId="298"/>
        </pc:sldMkLst>
        <pc:spChg chg="mod">
          <ac:chgData name="VŨ ĐĂNG HOÀNG LONG" userId="a7f37be1-0431-4d22-a98c-6d73ca78dda1" providerId="ADAL" clId="{827A363B-7D48-4E31-8D14-C53C430A7CDA}" dt="2021-01-16T01:08:59.415" v="10535" actId="20577"/>
          <ac:spMkLst>
            <pc:docMk/>
            <pc:sldMk cId="2144853111" sldId="298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0:03:57.228" v="9512" actId="20577"/>
        <pc:sldMkLst>
          <pc:docMk/>
          <pc:sldMk cId="2111348987" sldId="299"/>
        </pc:sldMkLst>
        <pc:spChg chg="mod">
          <ac:chgData name="VŨ ĐĂNG HOÀNG LONG" userId="a7f37be1-0431-4d22-a98c-6d73ca78dda1" providerId="ADAL" clId="{827A363B-7D48-4E31-8D14-C53C430A7CDA}" dt="2021-01-16T00:03:57.228" v="9512" actId="20577"/>
          <ac:spMkLst>
            <pc:docMk/>
            <pc:sldMk cId="2111348987" sldId="299"/>
            <ac:spMk id="2" creationId="{4AD106DC-1A60-44EA-9B45-87C7691BCE09}"/>
          </ac:spMkLst>
        </pc:spChg>
      </pc:sldChg>
      <pc:sldChg chg="add del">
        <pc:chgData name="VŨ ĐĂNG HOÀNG LONG" userId="a7f37be1-0431-4d22-a98c-6d73ca78dda1" providerId="ADAL" clId="{827A363B-7D48-4E31-8D14-C53C430A7CDA}" dt="2021-01-15T19:17:06.633" v="7530"/>
        <pc:sldMkLst>
          <pc:docMk/>
          <pc:sldMk cId="2128853475" sldId="299"/>
        </pc:sldMkLst>
      </pc:sldChg>
      <pc:sldChg chg="modSp add mod">
        <pc:chgData name="VŨ ĐĂNG HOÀNG LONG" userId="a7f37be1-0431-4d22-a98c-6d73ca78dda1" providerId="ADAL" clId="{827A363B-7D48-4E31-8D14-C53C430A7CDA}" dt="2021-01-16T00:04:09.482" v="9543" actId="20577"/>
        <pc:sldMkLst>
          <pc:docMk/>
          <pc:sldMk cId="3923264112" sldId="300"/>
        </pc:sldMkLst>
        <pc:spChg chg="mod">
          <ac:chgData name="VŨ ĐĂNG HOÀNG LONG" userId="a7f37be1-0431-4d22-a98c-6d73ca78dda1" providerId="ADAL" clId="{827A363B-7D48-4E31-8D14-C53C430A7CDA}" dt="2021-01-16T00:04:09.482" v="9543" actId="20577"/>
          <ac:spMkLst>
            <pc:docMk/>
            <pc:sldMk cId="3923264112" sldId="300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0:04:28.342" v="9563" actId="20577"/>
        <pc:sldMkLst>
          <pc:docMk/>
          <pc:sldMk cId="2051104062" sldId="301"/>
        </pc:sldMkLst>
        <pc:spChg chg="mod">
          <ac:chgData name="VŨ ĐĂNG HOÀNG LONG" userId="a7f37be1-0431-4d22-a98c-6d73ca78dda1" providerId="ADAL" clId="{827A363B-7D48-4E31-8D14-C53C430A7CDA}" dt="2021-01-16T00:04:28.342" v="9563" actId="20577"/>
          <ac:spMkLst>
            <pc:docMk/>
            <pc:sldMk cId="2051104062" sldId="301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0:04:34.923" v="9565" actId="20577"/>
        <pc:sldMkLst>
          <pc:docMk/>
          <pc:sldMk cId="2187135573" sldId="302"/>
        </pc:sldMkLst>
        <pc:spChg chg="mod">
          <ac:chgData name="VŨ ĐĂNG HOÀNG LONG" userId="a7f37be1-0431-4d22-a98c-6d73ca78dda1" providerId="ADAL" clId="{827A363B-7D48-4E31-8D14-C53C430A7CDA}" dt="2021-01-16T00:04:34.923" v="9565" actId="20577"/>
          <ac:spMkLst>
            <pc:docMk/>
            <pc:sldMk cId="2187135573" sldId="302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3:14:26.216" v="11042"/>
        <pc:sldMkLst>
          <pc:docMk/>
          <pc:sldMk cId="2622201153" sldId="303"/>
        </pc:sldMkLst>
        <pc:spChg chg="mod">
          <ac:chgData name="VŨ ĐĂNG HOÀNG LONG" userId="a7f37be1-0431-4d22-a98c-6d73ca78dda1" providerId="ADAL" clId="{827A363B-7D48-4E31-8D14-C53C430A7CDA}" dt="2021-01-16T01:03:05.644" v="10426" actId="20577"/>
          <ac:spMkLst>
            <pc:docMk/>
            <pc:sldMk cId="2622201153" sldId="303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4:26.216" v="11042"/>
          <ac:spMkLst>
            <pc:docMk/>
            <pc:sldMk cId="2622201153" sldId="303"/>
            <ac:spMk id="3" creationId="{36B77C27-FE88-4214-8173-C40E2F3F9948}"/>
          </ac:spMkLst>
        </pc:spChg>
      </pc:sldChg>
      <pc:sldChg chg="new del">
        <pc:chgData name="VŨ ĐĂNG HOÀNG LONG" userId="a7f37be1-0431-4d22-a98c-6d73ca78dda1" providerId="ADAL" clId="{827A363B-7D48-4E31-8D14-C53C430A7CDA}" dt="2021-01-16T00:59:36.142" v="10120" actId="680"/>
        <pc:sldMkLst>
          <pc:docMk/>
          <pc:sldMk cId="3002105831" sldId="304"/>
        </pc:sldMkLst>
      </pc:sldChg>
      <pc:sldChg chg="modSp add mod ord">
        <pc:chgData name="VŨ ĐĂNG HOÀNG LONG" userId="a7f37be1-0431-4d22-a98c-6d73ca78dda1" providerId="ADAL" clId="{827A363B-7D48-4E31-8D14-C53C430A7CDA}" dt="2021-01-16T01:04:35.720" v="10513" actId="20577"/>
        <pc:sldMkLst>
          <pc:docMk/>
          <pc:sldMk cId="3473368064" sldId="304"/>
        </pc:sldMkLst>
        <pc:spChg chg="mod">
          <ac:chgData name="VŨ ĐĂNG HOÀNG LONG" userId="a7f37be1-0431-4d22-a98c-6d73ca78dda1" providerId="ADAL" clId="{827A363B-7D48-4E31-8D14-C53C430A7CDA}" dt="2021-01-16T00:59:44.101" v="10138" actId="20577"/>
          <ac:spMkLst>
            <pc:docMk/>
            <pc:sldMk cId="3473368064" sldId="304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1:04:35.720" v="10513" actId="20577"/>
          <ac:spMkLst>
            <pc:docMk/>
            <pc:sldMk cId="3473368064" sldId="304"/>
            <ac:spMk id="3" creationId="{36B77C27-FE88-4214-8173-C40E2F3F9948}"/>
          </ac:spMkLst>
        </pc:spChg>
      </pc:sldChg>
      <pc:sldMasterChg chg="modSp modSldLayout">
        <pc:chgData name="VŨ ĐĂNG HOÀNG LONG" userId="a7f37be1-0431-4d22-a98c-6d73ca78dda1" providerId="ADAL" clId="{827A363B-7D48-4E31-8D14-C53C430A7CDA}" dt="2021-01-15T17:03:19.593" v="25" actId="2711"/>
        <pc:sldMasterMkLst>
          <pc:docMk/>
          <pc:sldMasterMk cId="120176575" sldId="2147483648"/>
        </pc:sldMasterMkLst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2" creationId="{78442139-55F0-4EDD-99A4-1D684AAB28C0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3" creationId="{80E1BCBD-3729-4A11-B867-190EC728103B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4" creationId="{A156E581-E854-4385-9CA9-9922A89A5D48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5" creationId="{DD316BA1-E346-4B85-8A6F-3FFE9D09E622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6" creationId="{13A02D4F-465F-4592-AE2F-D93F4B557567}"/>
          </ac:spMkLst>
        </pc:spChg>
        <pc:sldLayoutChg chg="modSp mod">
          <pc:chgData name="VŨ ĐĂNG HOÀNG LONG" userId="a7f37be1-0431-4d22-a98c-6d73ca78dda1" providerId="ADAL" clId="{827A363B-7D48-4E31-8D14-C53C430A7CDA}" dt="2021-01-15T17:02:11.479" v="14" actId="2711"/>
          <pc:sldLayoutMkLst>
            <pc:docMk/>
            <pc:sldMasterMk cId="120176575" sldId="2147483648"/>
            <pc:sldLayoutMk cId="1368339160" sldId="2147483649"/>
          </pc:sldLayoutMkLst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2" creationId="{763047DD-6DB4-482E-857F-E3F7B0002780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3" creationId="{AD20D2CA-60A4-4E7A-B880-14E57D5C411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4" creationId="{6386E2BF-663B-4DB8-A3A6-FA28B7B91F4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5" creationId="{CCDDFE23-6969-49BF-9098-B825F0BE8A0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6" creationId="{D7B0105A-9037-469E-9FC4-5F4863EF9DF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27.798" v="15" actId="2711"/>
          <pc:sldLayoutMkLst>
            <pc:docMk/>
            <pc:sldMasterMk cId="120176575" sldId="2147483648"/>
            <pc:sldLayoutMk cId="3455554759" sldId="2147483650"/>
          </pc:sldLayoutMkLst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2" creationId="{537C468B-B987-4EDD-A6F9-3DD7757D9D46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3" creationId="{92B02E89-31B1-4472-9421-4E084194C8A7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4" creationId="{782F50DF-6B1C-4734-B4E5-71C13B043AA5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5" creationId="{C5F19C71-5EED-4B9F-856C-489099C58CC8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6" creationId="{1F3317E8-7EE5-4D66-9DF4-7EB8AE44D45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1.783" v="16" actId="2711"/>
          <pc:sldLayoutMkLst>
            <pc:docMk/>
            <pc:sldMasterMk cId="120176575" sldId="2147483648"/>
            <pc:sldLayoutMk cId="402593464" sldId="2147483651"/>
          </pc:sldLayoutMkLst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2" creationId="{CF9D4E1C-0AB5-478A-9EC3-60A1E658E214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3" creationId="{627C2410-024A-47F5-8030-CA459A82407C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4" creationId="{FA342E41-76B3-49D8-B727-C2BE76BA5085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5" creationId="{F3D20483-7C19-4CC1-9F67-F415186CE9B6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6" creationId="{6D631CEA-3230-4AE2-80B0-E349FA575033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6.230" v="17" actId="2711"/>
          <pc:sldLayoutMkLst>
            <pc:docMk/>
            <pc:sldMasterMk cId="120176575" sldId="2147483648"/>
            <pc:sldLayoutMk cId="3740880319" sldId="2147483652"/>
          </pc:sldLayoutMkLst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2" creationId="{D1920F03-4006-41B9-B565-DAFFEF219708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3" creationId="{876F744F-E5F3-4B2D-8276-9D50F2832321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4" creationId="{3D9FF80E-0888-458E-BDA8-F01BCA5431E4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5" creationId="{114A38FC-F7B3-4C44-B107-F159314FB700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6" creationId="{B2464B78-B4FC-4519-A49C-C8D5892D803A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7" creationId="{92761F72-95DC-4863-8484-05F73D6ED90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1.421" v="18" actId="2711"/>
          <pc:sldLayoutMkLst>
            <pc:docMk/>
            <pc:sldMasterMk cId="120176575" sldId="2147483648"/>
            <pc:sldLayoutMk cId="1859555194" sldId="2147483653"/>
          </pc:sldLayoutMkLst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2" creationId="{D062D44F-EB34-4C18-8494-E5182D6BC1CA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3" creationId="{154D8346-79FB-4984-8278-158BA548C934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4" creationId="{19CAE963-8566-40EC-AB08-25E41B370F8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5" creationId="{E84685D2-206D-4E7E-9AC3-F28A2DE7B80C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6" creationId="{EC6254DB-0ECB-4464-BE2B-4D94939393B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7" creationId="{439A47A6-1F4C-493D-A85A-E3978E4B964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8" creationId="{E6541881-A4DA-465C-98F6-EDBB4B5C06C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9" creationId="{F58832C8-C86E-4AF7-A582-71B5E39D5BD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6.581" v="19" actId="2711"/>
          <pc:sldLayoutMkLst>
            <pc:docMk/>
            <pc:sldMasterMk cId="120176575" sldId="2147483648"/>
            <pc:sldLayoutMk cId="850597946" sldId="2147483654"/>
          </pc:sldLayoutMkLst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2" creationId="{62FF072F-851A-4DC8-9CC9-78BC20393E3E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3" creationId="{16623283-37B3-4294-B95B-7A34DC2B93B8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4" creationId="{1F8D4034-04E3-4532-81CE-549CFCD72D20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5" creationId="{0D900B1F-7C53-4674-84A6-E8C671A3478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1.453" v="20" actId="2711"/>
          <pc:sldLayoutMkLst>
            <pc:docMk/>
            <pc:sldMasterMk cId="120176575" sldId="2147483648"/>
            <pc:sldLayoutMk cId="414658862" sldId="2147483655"/>
          </pc:sldLayoutMkLst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2" creationId="{5F66AABE-10E6-4EB7-A1AE-D9BFE74546E2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3" creationId="{08443085-98DA-41A7-BFE0-0EB363AAD3BA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4" creationId="{24F8F3EF-5BC1-439A-AC0E-6DEC186EF21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7.372" v="21" actId="2711"/>
          <pc:sldLayoutMkLst>
            <pc:docMk/>
            <pc:sldMasterMk cId="120176575" sldId="2147483648"/>
            <pc:sldLayoutMk cId="1986123249" sldId="2147483656"/>
          </pc:sldLayoutMkLst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2" creationId="{2895F6C5-DE3B-4F98-8F1A-65C6ABF9CE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3" creationId="{B0F5CF9B-5226-4736-8130-F5FECB27826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4" creationId="{EDF1D67A-6505-49B2-B59F-4326A9D946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5" creationId="{D20DEA40-E79F-4E92-A783-44A70F190306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6" creationId="{BECF1B32-1798-49AA-8FAD-35EC7A0AD8E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7" creationId="{1457FDFC-6A83-4F45-A1AE-010D9736F6B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1.629" v="22" actId="2711"/>
          <pc:sldLayoutMkLst>
            <pc:docMk/>
            <pc:sldMasterMk cId="120176575" sldId="2147483648"/>
            <pc:sldLayoutMk cId="2972885691" sldId="2147483657"/>
          </pc:sldLayoutMkLst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2" creationId="{4362AAEB-E874-47D7-9EF6-D67441149BBB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3" creationId="{425EC1FB-76D9-4B9E-AAF4-A305C6AE8FD2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4" creationId="{4EB3409C-B687-413A-B77D-974B95CFA7FE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5" creationId="{B8887B98-A4A5-4C52-8DEE-F797DD911EC3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6" creationId="{3650A5CE-A8E2-4161-A0F0-6D47EE46295F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7" creationId="{D7C2E266-787F-4846-B38E-8BDA4F866E5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5.949" v="23" actId="2711"/>
          <pc:sldLayoutMkLst>
            <pc:docMk/>
            <pc:sldMasterMk cId="120176575" sldId="2147483648"/>
            <pc:sldLayoutMk cId="1890915465" sldId="2147483658"/>
          </pc:sldLayoutMkLst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2" creationId="{BC8BFD6C-FB21-45D9-91D5-9142EB4E378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3" creationId="{2670B606-F8EC-4D2A-A942-E8E7B8E19A69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4" creationId="{79AFF0C3-8F1B-4D7D-8706-B9B92915ABC2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5" creationId="{20825F4C-ED02-4DB5-8B20-FEA7BF47E3E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6" creationId="{87BB703E-6FE6-4D4B-9F1E-707F0746EDC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10.057" v="24" actId="2711"/>
          <pc:sldLayoutMkLst>
            <pc:docMk/>
            <pc:sldMasterMk cId="120176575" sldId="2147483648"/>
            <pc:sldLayoutMk cId="3337387019" sldId="2147483659"/>
          </pc:sldLayoutMkLst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2" creationId="{DA6D8F2B-E866-4F56-9EB6-8A2375C10298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3" creationId="{AF001374-CBD0-4034-A1B9-73B187C554F2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4" creationId="{342F80D9-6404-41A3-A89B-6AECC8C1B44F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5" creationId="{C5C9B51D-A91A-4B7F-8DA3-83C19BC28061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6" creationId="{F9DF6930-4CA2-4BD7-8E63-0D9EE68BDB1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47DD-6DB4-482E-857F-E3F7B000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D2CA-60A4-4E7A-B880-14E57D5C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exend Deca" pitchFamily="2" charset="0"/>
                <a:cs typeface="Lexend De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E2BF-663B-4DB8-A3A6-FA28B7B9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FE23-6969-49BF-9098-B825F0B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05A-9037-469E-9FC4-5F4863E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D6C-FB21-45D9-91D5-9142EB4E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B606-F8EC-4D2A-A942-E8E7B8E1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F0C3-8F1B-4D7D-8706-B9B9291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5F4C-ED02-4DB5-8B20-FEA7BF4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703E-6FE6-4D4B-9F1E-707F0746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D8F2B-E866-4F56-9EB6-8A2375C1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01374-CBD0-4034-A1B9-73B187C5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80D9-6404-41A3-A89B-6AECC8C1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51D-A91A-4B7F-8DA3-83C19BC2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6930-4CA2-4BD7-8E63-0D9EE68B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68B-B987-4EDD-A6F9-3DD7757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2E89-31B1-4472-9421-4E084194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50DF-6B1C-4734-B4E5-71C13B0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9C71-5EED-4B9F-856C-489099C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17E8-7EE5-4D66-9DF4-7EB8AE4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E1C-0AB5-478A-9EC3-60A1E65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2410-024A-47F5-8030-CA459A82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2E41-76B3-49D8-B727-C2BE76BA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0483-7C19-4CC1-9F67-F415186C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1CEA-3230-4AE2-80B0-E349FA57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F03-4006-41B9-B565-DAFFEF2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744F-E5F3-4B2D-8276-9D50F283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F80E-0888-458E-BDA8-F01BCA5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38FC-F7B3-4C44-B107-F159314F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4B78-B4FC-4519-A49C-C8D5892D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61F72-95DC-4863-8484-05F73D6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8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44F-EB34-4C18-8494-E5182D6B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D8346-79FB-4984-8278-158BA548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E963-8566-40EC-AB08-25E41B370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685D2-206D-4E7E-9AC3-F28A2DE7B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54DB-0ECB-4464-BE2B-4D9493939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47A6-1F4C-493D-A85A-E3978E4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41881-A4DA-465C-98F6-EDBB4B5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832C8-C86E-4AF7-A582-71B5E39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72F-851A-4DC8-9CC9-78BC203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23283-37B3-4294-B95B-7A34DC2B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D4034-04E3-4532-81CE-549CFCD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0B1F-7C53-4674-84A6-E8C671A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6AABE-10E6-4EB7-A1AE-D9BFE74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43085-98DA-41A7-BFE0-0EB363AA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8F3EF-5BC1-439A-AC0E-6DEC186E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F6C5-DE3B-4F98-8F1A-65C6ABF9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CF9B-5226-4736-8130-F5FECB27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  <a:lvl2pPr>
              <a:defRPr sz="2800">
                <a:latin typeface="Lexend Deca" pitchFamily="2" charset="0"/>
                <a:cs typeface="Lexend Deca" pitchFamily="2" charset="0"/>
              </a:defRPr>
            </a:lvl2pPr>
            <a:lvl3pPr>
              <a:defRPr sz="2400">
                <a:latin typeface="Lexend Deca" pitchFamily="2" charset="0"/>
                <a:cs typeface="Lexend Deca" pitchFamily="2" charset="0"/>
              </a:defRPr>
            </a:lvl3pPr>
            <a:lvl4pPr>
              <a:defRPr sz="2000">
                <a:latin typeface="Lexend Deca" pitchFamily="2" charset="0"/>
                <a:cs typeface="Lexend Deca" pitchFamily="2" charset="0"/>
              </a:defRPr>
            </a:lvl4pPr>
            <a:lvl5pPr>
              <a:defRPr sz="2000">
                <a:latin typeface="Lexend Deca" pitchFamily="2" charset="0"/>
                <a:cs typeface="Lexend De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1D67A-6505-49B2-B59F-4326A9D9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EA40-E79F-4E92-A783-44A70F19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B32-1798-49AA-8FAD-35EC7A0A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FDFC-6A83-4F45-A1AE-010D9736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AEB-E874-47D7-9EF6-D674411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C1FB-76D9-4B9E-AAF4-A305C6AE8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409C-B687-413A-B77D-974B95CF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7B98-A4A5-4C52-8DEE-F797DD9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A5CE-A8E2-4161-A0F0-6D47EE4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E266-787F-4846-B38E-8BDA4F8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42139-55F0-4EDD-99A4-1D684A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BCBD-3729-4A11-B867-190EC728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E581-E854-4385-9CA9-9922A89A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6BA1-E346-4B85-8A6F-3FFE9D09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2D4F-465F-4592-AE2F-D93F4B55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exend Deca" pitchFamily="2" charset="0"/>
          <a:ea typeface="+mj-ea"/>
          <a:cs typeface="Lexend Deca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timeline/0/trang-%7bindex%7d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viet.com/khac-biet-giua-unicode-to-hop-va-unicode-dung-sa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evsblog.com/questions/128808/python-requests-requests-exceptions-toomanyredirects-exceeded-30-redirects/" TargetMode="External"/><Relationship Id="rId7" Type="http://schemas.openxmlformats.org/officeDocument/2006/relationships/hyperlink" Target="https://kipalog.com/posts/Gioi-thieu-tien-xu-ly-trong-xu-ly-ngon-ngu-tu-nhien" TargetMode="External"/><Relationship Id="rId2" Type="http://schemas.openxmlformats.org/officeDocument/2006/relationships/hyperlink" Target="https://www.scraping-bot.io/how-to-scrape-infinite-scroll-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n.hoabinh.vn/blog/2020/7/85-chuyen-doi-unicode-dung-san-to-hop-voi-python" TargetMode="External"/><Relationship Id="rId5" Type="http://schemas.openxmlformats.org/officeDocument/2006/relationships/hyperlink" Target="https://nguyenvanhieu.vn/phan-loai-van-ban-tieng-viet/" TargetMode="External"/><Relationship Id="rId4" Type="http://schemas.openxmlformats.org/officeDocument/2006/relationships/hyperlink" Target="https://towardsdatascience.com/text-classification-with-nlp-tf-idf-vs-word2vec-vs-bert-41ff868d17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47B3-2626-4467-A87F-726D43C41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Đồ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án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cuối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kỳ</a:t>
            </a:r>
            <a:br>
              <a:rPr lang="en-US" dirty="0">
                <a:latin typeface="Lexend Deca" pitchFamily="2" charset="0"/>
                <a:cs typeface="Lexend Deca" pitchFamily="2" charset="0"/>
              </a:rPr>
            </a:br>
            <a:r>
              <a:rPr lang="en-US" dirty="0">
                <a:latin typeface="Lexend Deca" pitchFamily="2" charset="0"/>
                <a:cs typeface="Lexend Deca" pitchFamily="2" charset="0"/>
              </a:rPr>
              <a:t>Data Science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8ABB-AC71-48E4-BC59-F5101C9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7"/>
            <a:ext cx="9144000" cy="108634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Nhóm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12</a:t>
            </a:r>
          </a:p>
          <a:p>
            <a:r>
              <a:rPr lang="en-US" dirty="0">
                <a:latin typeface="Lexend Deca" pitchFamily="2" charset="0"/>
                <a:cs typeface="Lexend Deca" pitchFamily="2" charset="0"/>
              </a:rPr>
              <a:t>Vũ Đăng Hoàng Long (18120203)</a:t>
            </a:r>
          </a:p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Nguyễn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Huỳnh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Đại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Lợi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(18120198)</a:t>
            </a:r>
          </a:p>
        </p:txBody>
      </p:sp>
    </p:spTree>
    <p:extLst>
      <p:ext uri="{BB962C8B-B14F-4D97-AF65-F5344CB8AC3E}">
        <p14:creationId xmlns:p14="http://schemas.microsoft.com/office/powerpoint/2010/main" val="16830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1E8E-E372-4C44-910F-8AE34E3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E229-1C96-4DA0-8EB6-7AA8C5457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Facebook?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DB19-DBDC-4D33-81BB-4751E3907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E241-D08A-4ABC-A38B-E43F6794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3D5A-3E87-4CB1-A483-11197341F2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5E9304-209C-4D6A-9B02-011D028D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" y="2598738"/>
            <a:ext cx="48291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FA85A4-8DFF-45D7-8F35-0F711D72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5223943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5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Online (</a:t>
            </a:r>
            <a:r>
              <a:rPr lang="en-US" dirty="0">
                <a:hlinkClick r:id="rId2"/>
              </a:rPr>
              <a:t>https://tuoitre.vn/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Có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noProof="1"/>
              <a:t>ràng</a:t>
            </a:r>
            <a:r>
              <a:rPr lang="en-US" dirty="0"/>
              <a:t> &gt; </a:t>
            </a:r>
            <a:r>
              <a:rPr lang="en-US" dirty="0" err="1"/>
              <a:t>Dễ</a:t>
            </a:r>
            <a:r>
              <a:rPr lang="en-US" dirty="0"/>
              <a:t> parse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nhiều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7722269-15C5-4AEA-88FF-9585328B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0820400" cy="5838730"/>
          </a:xfrm>
          <a:prstGeom prst="rect">
            <a:avLst/>
          </a:prstGeom>
        </p:spPr>
      </p:pic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67AA9DB-A737-4C7E-AEF0-39A3D6C402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264025"/>
            <a:ext cx="10515600" cy="2593975"/>
          </a:xfrm>
        </p:spPr>
      </p:pic>
    </p:spTree>
    <p:extLst>
      <p:ext uri="{BB962C8B-B14F-4D97-AF65-F5344CB8AC3E}">
        <p14:creationId xmlns:p14="http://schemas.microsoft.com/office/powerpoint/2010/main" val="26331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Bấm</a:t>
            </a:r>
            <a:r>
              <a:rPr lang="en-US" dirty="0"/>
              <a:t> “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Khi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Parse HTML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480 </a:t>
            </a:r>
            <a:r>
              <a:rPr lang="en-US" dirty="0" err="1"/>
              <a:t>bài</a:t>
            </a:r>
            <a:r>
              <a:rPr lang="en-US" dirty="0"/>
              <a:t>/2 </a:t>
            </a:r>
            <a:r>
              <a:rPr lang="en-US" dirty="0" err="1"/>
              <a:t>phút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ổn</a:t>
            </a:r>
            <a:endParaRPr lang="en-US" dirty="0"/>
          </a:p>
          <a:p>
            <a:r>
              <a:rPr lang="en-US" dirty="0"/>
              <a:t>Trang web </a:t>
            </a:r>
            <a:r>
              <a:rPr lang="en-US" dirty="0" err="1"/>
              <a:t>dạng</a:t>
            </a:r>
            <a:r>
              <a:rPr lang="en-US" dirty="0"/>
              <a:t> Infinity scroll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ra?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request </a:t>
            </a:r>
            <a:r>
              <a:rPr lang="en-US" dirty="0" err="1"/>
              <a:t>lên</a:t>
            </a:r>
            <a:r>
              <a:rPr lang="en-US" dirty="0"/>
              <a:t>,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render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7ECDED-51F3-4889-B6A0-9A036AED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37"/>
            <a:ext cx="12192000" cy="64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err="1"/>
              <a:t>đường</a:t>
            </a:r>
            <a:r>
              <a:rPr lang="en-US" dirty="0"/>
              <a:t> link: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https://tuoitre.vn/timeline/0/trang-{index}.htm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file htm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link </a:t>
            </a:r>
            <a:r>
              <a:rPr lang="en-US" dirty="0" err="1"/>
              <a:t>tới</a:t>
            </a:r>
            <a:r>
              <a:rPr lang="en-US" dirty="0"/>
              <a:t> 20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400 </a:t>
            </a:r>
            <a:r>
              <a:rPr lang="en-US" dirty="0" err="1"/>
              <a:t>bài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Khoảng</a:t>
            </a:r>
            <a:r>
              <a:rPr lang="en-US" dirty="0"/>
              <a:t> 800.000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 </a:t>
            </a:r>
            <a:r>
              <a:rPr lang="en-US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52.000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links: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title: </a:t>
            </a:r>
            <a:r>
              <a:rPr lang="en-US" dirty="0" err="1"/>
              <a:t>tựa</a:t>
            </a:r>
            <a:r>
              <a:rPr lang="en-US" dirty="0"/>
              <a:t> đề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description: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class: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7186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5D3DA-41E2-4C25-B2DA-A62647DA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" y="2744788"/>
            <a:ext cx="1219134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Do web update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đôn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98E2-7AE5-4D13-B0B9-3417DE46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080"/>
            <a:ext cx="12192000" cy="6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C989-FEA3-47CB-98CC-AB82CB5A5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762"/>
            <a:ext cx="9144000" cy="2387600"/>
          </a:xfrm>
        </p:spPr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Nội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dung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5489-6FC3-4CBF-BC62-E8F34DD1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129" y="2454612"/>
            <a:ext cx="4089971" cy="2387599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Quy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trình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việc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Khai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thác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Tiền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xử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lý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Tổng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kết</a:t>
            </a:r>
            <a:endParaRPr lang="en-US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ở content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09115-FB38-417F-BDB0-0E991B50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85" y="3157462"/>
            <a:ext cx="5376829" cy="30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86" y="457200"/>
            <a:ext cx="3574761" cy="1600200"/>
          </a:xfrm>
        </p:spPr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3186" y="2209800"/>
            <a:ext cx="3574761" cy="3659188"/>
          </a:xfrm>
        </p:spPr>
        <p:txBody>
          <a:bodyPr>
            <a:norm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2939FF-855C-4912-A871-C1B3CFD1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4" y="0"/>
            <a:ext cx="3932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chia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301873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có 2 kiểu: dựng sẵn và tổ hợp</a:t>
            </a:r>
          </a:p>
          <a:p>
            <a:pPr algn="l"/>
            <a:r>
              <a:rPr lang="vi-VN" b="0" i="0" dirty="0">
                <a:solidFill>
                  <a:srgbClr val="222222"/>
                </a:solidFill>
                <a:effectLst/>
              </a:rPr>
              <a:t>Ví dụ để hiển thị chữ ễ gồm có 2 cách: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Kết hợp ê + dấu   ̃ (tổ hợp là phương pháp cũ)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Dựng sẵn ễ trong bản chữ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(dựng sẵn)</a:t>
            </a:r>
          </a:p>
          <a:p>
            <a:pPr marL="0" indent="0">
              <a:buNone/>
            </a:pPr>
            <a:r>
              <a:rPr lang="vi-VN" sz="1600" b="0" i="0" dirty="0">
                <a:solidFill>
                  <a:srgbClr val="222222"/>
                </a:solidFill>
                <a:effectLst/>
              </a:rPr>
              <a:t>(</a:t>
            </a:r>
            <a:r>
              <a:rPr lang="vi-VN" sz="1600" b="0" i="0" dirty="0" err="1">
                <a:solidFill>
                  <a:srgbClr val="222222"/>
                </a:solidFill>
                <a:effectLst/>
              </a:rPr>
              <a:t>source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: </a:t>
            </a:r>
            <a:r>
              <a:rPr lang="vi-VN" sz="1600" b="0" i="0" dirty="0">
                <a:solidFill>
                  <a:srgbClr val="222222"/>
                </a:solidFill>
                <a:effectLst/>
                <a:hlinkClick r:id="rId2"/>
              </a:rPr>
              <a:t>https://fontviet.com/khac-biet-giua-unicode-to-hop-va-unicode-dung-san/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)</a:t>
            </a:r>
          </a:p>
          <a:p>
            <a:endParaRPr lang="vi-VN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vi-VN" b="0" i="0" dirty="0">
                <a:solidFill>
                  <a:srgbClr val="222222"/>
                </a:solidFill>
                <a:effectLst/>
              </a:rPr>
              <a:t>Chuẩn hóa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: sử dụng thư viện có sẵn của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python</a:t>
            </a:r>
            <a:endParaRPr lang="vi-VN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362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có 2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code có </a:t>
            </a:r>
            <a:r>
              <a:rPr lang="en-US" dirty="0" err="1"/>
              <a:t>sẵn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D2633-C1F0-43DA-8789-FE749078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57" y="3078649"/>
            <a:ext cx="5432287" cy="271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F8E78-B5BE-4EC6-874C-189E5C0CD754}"/>
              </a:ext>
            </a:extLst>
          </p:cNvPr>
          <p:cNvSpPr txBox="1"/>
          <p:nvPr/>
        </p:nvSpPr>
        <p:spPr>
          <a:xfrm>
            <a:off x="6540500" y="5646516"/>
            <a:ext cx="232886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exend Deca" pitchFamily="2" charset="0"/>
                <a:cs typeface="Lexend Deca" pitchFamily="2" charset="0"/>
              </a:rPr>
              <a:t>(</a:t>
            </a:r>
            <a:r>
              <a:rPr lang="en-US" i="1" dirty="0" err="1">
                <a:latin typeface="Lexend Deca" pitchFamily="2" charset="0"/>
                <a:cs typeface="Lexend Deca" pitchFamily="2" charset="0"/>
              </a:rPr>
              <a:t>nguồn</a:t>
            </a:r>
            <a:r>
              <a:rPr lang="en-US" i="1" dirty="0">
                <a:latin typeface="Lexend Deca" pitchFamily="2" charset="0"/>
                <a:cs typeface="Lexend Deca" pitchFamily="2" charset="0"/>
              </a:rPr>
              <a:t>: Wikipedia)</a:t>
            </a:r>
            <a:endParaRPr lang="vi-VN" i="1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1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” x 3 + “</a:t>
            </a:r>
            <a:r>
              <a:rPr lang="en-US" dirty="0" err="1"/>
              <a:t>sinh</a:t>
            </a:r>
            <a:r>
              <a:rPr lang="en-US" dirty="0"/>
              <a:t>” x 2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” + “</a:t>
            </a:r>
            <a:r>
              <a:rPr lang="en-US" dirty="0" err="1"/>
              <a:t>học</a:t>
            </a:r>
            <a:r>
              <a:rPr lang="en-US" dirty="0"/>
              <a:t>” + 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pyvi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94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kệ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bộ </a:t>
            </a:r>
            <a:r>
              <a:rPr lang="en-US" dirty="0" err="1"/>
              <a:t>stopword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(.,|@&gt;...),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in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8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(string) </a:t>
            </a:r>
            <a:r>
              <a:rPr lang="en-US" dirty="0" err="1"/>
              <a:t>về</a:t>
            </a:r>
            <a:r>
              <a:rPr lang="en-US" dirty="0"/>
              <a:t> vector TF-IDF (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r>
              <a:rPr lang="en-US" dirty="0"/>
              <a:t>)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vector TF-IDF.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075C193-DC90-4AFA-A716-30DF501B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9" y="1825624"/>
            <a:ext cx="43513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có 127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18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6211-F935-43A8-8FBF-4F4F98AC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03" y="2896162"/>
            <a:ext cx="5971794" cy="32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7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5%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Logistic Regression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bagging</a:t>
            </a:r>
          </a:p>
          <a:p>
            <a:r>
              <a:rPr lang="en-US" dirty="0"/>
              <a:t>Neuron Network</a:t>
            </a:r>
          </a:p>
          <a:p>
            <a:r>
              <a:rPr lang="en-US" dirty="0"/>
              <a:t>Neuron Network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bagging</a:t>
            </a:r>
          </a:p>
        </p:txBody>
      </p:sp>
    </p:spTree>
    <p:extLst>
      <p:ext uri="{BB962C8B-B14F-4D97-AF65-F5344CB8AC3E}">
        <p14:creationId xmlns:p14="http://schemas.microsoft.com/office/powerpoint/2010/main" val="6955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2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Bayes 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Logistic Regression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4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Neuron Network 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Neuron Network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SVM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Neuron Network</a:t>
            </a:r>
          </a:p>
        </p:txBody>
      </p:sp>
    </p:spTree>
    <p:extLst>
      <p:ext uri="{BB962C8B-B14F-4D97-AF65-F5344CB8AC3E}">
        <p14:creationId xmlns:p14="http://schemas.microsoft.com/office/powerpoint/2010/main" val="2144853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925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Độ chính xác không cao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tốt</a:t>
            </a:r>
            <a:br>
              <a:rPr lang="en-US" dirty="0"/>
            </a:br>
            <a:r>
              <a:rPr lang="vi-VN" dirty="0"/>
              <a:t>(khoảng 75-80%)</a:t>
            </a:r>
          </a:p>
          <a:p>
            <a:r>
              <a:rPr lang="vi-VN" dirty="0"/>
              <a:t>Sử dụng phương pháp </a:t>
            </a:r>
            <a:r>
              <a:rPr lang="vi-VN" dirty="0" err="1"/>
              <a:t>bagging</a:t>
            </a:r>
            <a:r>
              <a:rPr lang="vi-VN" dirty="0"/>
              <a:t> để tăng tốc độ chạy mô hình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mà lại giảm </a:t>
            </a:r>
            <a:r>
              <a:rPr lang="vi-VN" dirty="0" err="1"/>
              <a:t>overfit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br>
              <a:rPr lang="en-US" dirty="0"/>
            </a:br>
            <a:r>
              <a:rPr lang="en-US" dirty="0"/>
              <a:t>(&lt; 20 </a:t>
            </a:r>
            <a:r>
              <a:rPr lang="en-US" dirty="0" err="1"/>
              <a:t>phút</a:t>
            </a:r>
            <a:r>
              <a:rPr lang="en-US" dirty="0"/>
              <a:t>)</a:t>
            </a:r>
            <a:endParaRPr lang="vi-VN" dirty="0"/>
          </a:p>
          <a:p>
            <a:r>
              <a:rPr lang="vi-VN" dirty="0"/>
              <a:t>Không đủ khả năng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vi-VN" dirty="0"/>
              <a:t>toàn bộ dữ liệu do thời gian xử lý khá lâu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8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chiêm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Chưa tốt</a:t>
            </a:r>
            <a:r>
              <a:rPr lang="en-US" dirty="0"/>
              <a:t> 🙃</a:t>
            </a:r>
            <a:endParaRPr lang="vi-VN" dirty="0"/>
          </a:p>
          <a:p>
            <a:r>
              <a:rPr lang="vi-VN" dirty="0"/>
              <a:t>Thời gian làm khá gấp rút do suy nghĩ đề tài muộn</a:t>
            </a:r>
          </a:p>
          <a:p>
            <a:r>
              <a:rPr lang="vi-VN" dirty="0"/>
              <a:t>Không hoàn thành sớm </a:t>
            </a:r>
            <a:r>
              <a:rPr lang="en-US" dirty="0" err="1"/>
              <a:t>được</a:t>
            </a:r>
            <a:r>
              <a:rPr lang="vi-VN" dirty="0"/>
              <a:t> đồ án</a:t>
            </a:r>
          </a:p>
          <a:p>
            <a:r>
              <a:rPr lang="vi-VN" dirty="0"/>
              <a:t>Không tìm được nguồn dữ liệu chuyên cho đề tài của nhóm</a:t>
            </a:r>
          </a:p>
          <a:p>
            <a:r>
              <a:rPr lang="vi-VN" dirty="0"/>
              <a:t>Chưa có </a:t>
            </a:r>
            <a:r>
              <a:rPr lang="vi-VN" dirty="0" err="1"/>
              <a:t>pipeline</a:t>
            </a:r>
            <a:r>
              <a:rPr lang="vi-VN" dirty="0"/>
              <a:t> tổng quát.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3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chiêm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Tốt</a:t>
            </a:r>
            <a:r>
              <a:rPr lang="en-US" dirty="0"/>
              <a:t> 👍</a:t>
            </a:r>
            <a:endParaRPr lang="vi-VN" dirty="0"/>
          </a:p>
          <a:p>
            <a:r>
              <a:rPr lang="vi-VN" dirty="0"/>
              <a:t>Thu thập được lượng lớn dữ liệu.</a:t>
            </a:r>
          </a:p>
          <a:p>
            <a:r>
              <a:rPr lang="vi-VN" dirty="0"/>
              <a:t>Có khả năng tìm hiểu được các kiến thức cần thiết.</a:t>
            </a:r>
          </a:p>
          <a:p>
            <a:r>
              <a:rPr lang="en-US" dirty="0"/>
              <a:t>P</a:t>
            </a:r>
            <a:r>
              <a:rPr lang="vi-VN" dirty="0"/>
              <a:t>hân chi</a:t>
            </a:r>
            <a:r>
              <a:rPr lang="en-US" dirty="0"/>
              <a:t>a</a:t>
            </a:r>
            <a:r>
              <a:rPr lang="vi-VN" dirty="0"/>
              <a:t> ra các quy trình khoa học dữ liệu riêng biệt và phân công mỗi thành viên nắm một quy trình riêng chứ không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vi-VN" dirty="0"/>
              <a:t> chung (phần này nhóm không biết là điều xấu hay điều tốt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👍</a:t>
            </a:r>
            <a:r>
              <a:rPr lang="vi-V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220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xend Deca" pitchFamily="2" charset="0"/>
                <a:cs typeface="Lexend Deca" pitchFamily="2" charset="0"/>
              </a:rPr>
              <a:t>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tài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có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thể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/>
              <a:t>? </a:t>
            </a:r>
            <a:r>
              <a:rPr lang="en-US" dirty="0" err="1"/>
              <a:t>Nội</a:t>
            </a:r>
            <a:r>
              <a:rPr lang="en-US" dirty="0"/>
              <a:t> dung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parse HTML 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), API ($$$)</a:t>
            </a:r>
          </a:p>
        </p:txBody>
      </p:sp>
    </p:spTree>
    <p:extLst>
      <p:ext uri="{BB962C8B-B14F-4D97-AF65-F5344CB8AC3E}">
        <p14:creationId xmlns:p14="http://schemas.microsoft.com/office/powerpoint/2010/main" val="208923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pipeline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(BERT, Word2Vec,...)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06DF6DF-D641-4131-A3D4-67B9983D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922733"/>
            <a:ext cx="4902200" cy="25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7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2BC-B167-464E-96FE-8AEC25F02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👏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👏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AD64-6DAD-49D4-9CA1-9D8A6F0FD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2696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542-6E83-4235-A531-BDEAA4F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049A-7A8E-4520-B7E0-F5FA6AE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</a:t>
            </a:r>
            <a:r>
              <a:rPr lang="vi-VN" dirty="0" err="1"/>
              <a:t>notebook</a:t>
            </a:r>
            <a:r>
              <a:rPr lang="vi-VN" dirty="0"/>
              <a:t> </a:t>
            </a:r>
            <a:r>
              <a:rPr lang="vi-VN" dirty="0" err="1"/>
              <a:t>demo</a:t>
            </a:r>
            <a:r>
              <a:rPr lang="vi-VN" dirty="0"/>
              <a:t> và bài tập của thầy (đặc biệt là bài tập 3 ❤)</a:t>
            </a:r>
          </a:p>
          <a:p>
            <a:r>
              <a:rPr lang="vi-VN" sz="1200" dirty="0">
                <a:hlinkClick r:id="rId2"/>
              </a:rPr>
              <a:t>https://www.scraping-bot.io/how-to-scrape-infinite-scroll-pages/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3"/>
              </a:rPr>
              <a:t>https://prodevsblog.com/questions/128808/python-requests-requests-exceptions-toomanyredirects-exceeded-30-redirects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4"/>
              </a:rPr>
              <a:t>https://towardsdatascience.com/text-classification-with-nlp-tf-idf-vs-word2vec-vs-bert-41ff868d1794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5"/>
              </a:rPr>
              <a:t>https://nguyenvanhieu.vn/phan-loai-van-ban-tieng-viet/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6"/>
              </a:rPr>
              <a:t>https://quan.hoabinh.vn/blog/2020/7/85-chuyen-doi-unicode-dung-san-to-hop-voi-python</a:t>
            </a:r>
            <a:r>
              <a:rPr lang="en-US" sz="1200" dirty="0"/>
              <a:t> </a:t>
            </a:r>
          </a:p>
          <a:p>
            <a:r>
              <a:rPr lang="vi-VN" sz="1200" dirty="0">
                <a:hlinkClick r:id="rId7"/>
              </a:rPr>
              <a:t>https://kipalog.com/posts/Gioi-thieu-tien-xu-ly-trong-xu-ly-ngon-ngu-tu-nhien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dirty="0" err="1"/>
              <a:t>Document</a:t>
            </a:r>
            <a:r>
              <a:rPr lang="vi-VN" dirty="0"/>
              <a:t> của </a:t>
            </a:r>
            <a:r>
              <a:rPr lang="vi-VN" dirty="0" err="1"/>
              <a:t>scikit-learn</a:t>
            </a:r>
            <a:r>
              <a:rPr lang="vi-VN" dirty="0"/>
              <a:t>, </a:t>
            </a:r>
            <a:r>
              <a:rPr lang="vi-VN" dirty="0" err="1"/>
              <a:t>pandas</a:t>
            </a:r>
            <a:r>
              <a:rPr lang="vi-VN" dirty="0"/>
              <a:t>, </a:t>
            </a:r>
            <a:r>
              <a:rPr lang="vi-VN" dirty="0" err="1"/>
              <a:t>tqdm</a:t>
            </a:r>
            <a:r>
              <a:rPr lang="vi-VN" dirty="0"/>
              <a:t>, </a:t>
            </a:r>
            <a:r>
              <a:rPr lang="vi-VN" dirty="0" err="1"/>
              <a:t>pandarallel</a:t>
            </a:r>
            <a:endParaRPr lang="vi-VN" dirty="0"/>
          </a:p>
          <a:p>
            <a:r>
              <a:rPr lang="vi-VN" dirty="0"/>
              <a:t>Và hằng hà sa số câu trả lời cho những câu hỏi ngu ngốc của nhóm tụi em trên </a:t>
            </a:r>
            <a:r>
              <a:rPr lang="vi-VN" dirty="0" err="1"/>
              <a:t>stackoverflow</a:t>
            </a:r>
            <a:r>
              <a:rPr lang="vi-VN" dirty="0"/>
              <a:t> và </a:t>
            </a:r>
            <a:r>
              <a:rPr lang="vi-VN" dirty="0" err="1"/>
              <a:t>google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12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1C7A-6A78-43D7-A3C2-48E7E938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FA0-0C27-479B-970E-CA1E2963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C5F7F-4A6E-433C-8874-DE5525A3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8" y="0"/>
            <a:ext cx="1103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BE7-54E1-4E17-B24D-A3171BB5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B9E-8F95-4E10-9832-00599088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D2CD-9C82-4564-A1B2-F314ED2D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69277" cy="49822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006AF5-3F1E-49B2-AB5B-5502F6E1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11559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Dữ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liệu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dạng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chữ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rất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Chủ 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liên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quan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tới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NLP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Output</a:t>
            </a:r>
            <a:r>
              <a:rPr lang="en-US" dirty="0"/>
              <a:t>: chủ đề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</p:txBody>
      </p:sp>
    </p:spTree>
    <p:extLst>
      <p:ext uri="{BB962C8B-B14F-4D97-AF65-F5344CB8AC3E}">
        <p14:creationId xmlns:p14="http://schemas.microsoft.com/office/powerpoint/2010/main" val="252029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muộn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326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66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1333</Words>
  <Application>Microsoft Office PowerPoint</Application>
  <PresentationFormat>Widescreen</PresentationFormat>
  <Paragraphs>153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Lexend Deca</vt:lpstr>
      <vt:lpstr>Montserrat</vt:lpstr>
      <vt:lpstr>Office Theme</vt:lpstr>
      <vt:lpstr>Đồ án cuối kỳ Data Science</vt:lpstr>
      <vt:lpstr>Nội dung</vt:lpstr>
      <vt:lpstr>Trước khi bắt đầu đồ án</vt:lpstr>
      <vt:lpstr>Ý tưởng</vt:lpstr>
      <vt:lpstr>PowerPoint Presentation</vt:lpstr>
      <vt:lpstr>PowerPoint Presentation</vt:lpstr>
      <vt:lpstr>Ý tưởng</vt:lpstr>
      <vt:lpstr>Quy trình làm việc</vt:lpstr>
      <vt:lpstr>Đồ án</vt:lpstr>
      <vt:lpstr>Khai thác dữ liệu</vt:lpstr>
      <vt:lpstr>Khai thác dữ liệu</vt:lpstr>
      <vt:lpstr>PowerPoint Presentation</vt:lpstr>
      <vt:lpstr>Khai thác dữ liệu</vt:lpstr>
      <vt:lpstr>Khai thác dữ liệu</vt:lpstr>
      <vt:lpstr>PowerPoint Presentation</vt:lpstr>
      <vt:lpstr>Khai thác dữ liệu</vt:lpstr>
      <vt:lpstr>Khám phá</vt:lpstr>
      <vt:lpstr>Khám phá</vt:lpstr>
      <vt:lpstr>Khám phá</vt:lpstr>
      <vt:lpstr>Khám phá</vt:lpstr>
      <vt:lpstr>Khám phá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Xây dựng mô hình và thử nghiệm</vt:lpstr>
      <vt:lpstr>Naive Bayes (5% data)</vt:lpstr>
      <vt:lpstr>Logistic Regression (5% data)</vt:lpstr>
      <vt:lpstr>Bagging Logistic Regression (5% data)</vt:lpstr>
      <vt:lpstr>Neuron Network (5% data)</vt:lpstr>
      <vt:lpstr>Bagging Neuron Network (5% data)</vt:lpstr>
      <vt:lpstr>Xây dựng mô hình và thử nghiệm</vt:lpstr>
      <vt:lpstr>Tổng kết</vt:lpstr>
      <vt:lpstr>Đánh giá mô hình</vt:lpstr>
      <vt:lpstr>Đánh giá đồ án (chiêm nghiệm)</vt:lpstr>
      <vt:lpstr>Đánh giá đồ án (chiêm nghiệm)</vt:lpstr>
      <vt:lpstr>Hướng phát triển</vt:lpstr>
      <vt:lpstr>👏 Kết thúc 👏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 Data Science</dc:title>
  <dc:creator>VŨ ĐĂNG HOÀNG LONG</dc:creator>
  <cp:lastModifiedBy>VŨ ĐĂNG HOÀNG LONG</cp:lastModifiedBy>
  <cp:revision>1</cp:revision>
  <dcterms:created xsi:type="dcterms:W3CDTF">2021-01-15T16:53:09Z</dcterms:created>
  <dcterms:modified xsi:type="dcterms:W3CDTF">2021-01-16T03:15:00Z</dcterms:modified>
</cp:coreProperties>
</file>