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42" y="-33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08CF-9125-407E-A657-E5B394807630}" type="datetimeFigureOut">
              <a:rPr lang="ru-RU" smtClean="0"/>
              <a:t>31.01.2012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0A06-3712-43CD-8EB8-4E44FAECD5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A380-1B99-406B-AB9D-D029194E8B66}" type="datetimeFigureOut">
              <a:rPr lang="ru-RU" smtClean="0"/>
              <a:t>31.01.2012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114675" y="514350"/>
            <a:ext cx="371633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4569" y="3257687"/>
            <a:ext cx="7956550" cy="308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3588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93081-3418-49F8-86D2-886FD554B5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42950" y="990601"/>
            <a:ext cx="84201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485900" y="3657601"/>
            <a:ext cx="69342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82506" y="2685392"/>
            <a:ext cx="84201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82506" y="1128932"/>
            <a:ext cx="84201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8373" y="1062637"/>
            <a:ext cx="4982718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974081" y="4343400"/>
            <a:ext cx="3302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801283" y="1222657"/>
            <a:ext cx="49569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ru-RU" sz="2000" smtClean="0"/>
              <a:t>Вставка рисунка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974081" y="1371600"/>
            <a:ext cx="3298698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95300" y="304800"/>
            <a:ext cx="89154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5972A193-D974-4890-BCF6-7BDA5AA783D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0532" y="188640"/>
            <a:ext cx="8268919" cy="1368152"/>
          </a:xfrm>
        </p:spPr>
        <p:txBody>
          <a:bodyPr/>
          <a:lstStyle/>
          <a:p>
            <a:r>
              <a:rPr lang="en-US" sz="5200" dirty="0" smtClean="0"/>
              <a:t>Resonance 1.0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2610" y="1628801"/>
            <a:ext cx="6934200" cy="1967089"/>
          </a:xfrm>
        </p:spPr>
        <p:txBody>
          <a:bodyPr/>
          <a:lstStyle/>
          <a:p>
            <a:r>
              <a:rPr lang="ru-RU" sz="3200" dirty="0" smtClean="0"/>
              <a:t>Построение графика резонансной кривой по нестандартной функции вынуждающей силы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4558" y="3501008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Автор: Полянский Владислав</a:t>
            </a:r>
          </a:p>
          <a:p>
            <a:r>
              <a:rPr lang="ru-RU" dirty="0" smtClean="0"/>
              <a:t>ученик 11</a:t>
            </a:r>
            <a:r>
              <a:rPr lang="ru-RU" baseline="30000" dirty="0" smtClean="0"/>
              <a:t>1</a:t>
            </a:r>
            <a:r>
              <a:rPr lang="ru-RU" dirty="0" smtClean="0"/>
              <a:t> класса </a:t>
            </a:r>
          </a:p>
          <a:p>
            <a:r>
              <a:rPr lang="ru-RU" dirty="0" smtClean="0"/>
              <a:t>Физико-математического лицея №239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9104" y="4293096"/>
            <a:ext cx="330731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Учитель информатики:</a:t>
            </a:r>
          </a:p>
          <a:p>
            <a:r>
              <a:rPr lang="ru-RU" dirty="0" smtClean="0"/>
              <a:t>Ушаков Денис Михайлович</a:t>
            </a:r>
          </a:p>
          <a:p>
            <a:endParaRPr lang="ru-RU" dirty="0" smtClean="0"/>
          </a:p>
          <a:p>
            <a:r>
              <a:rPr lang="ru-RU" dirty="0" smtClean="0"/>
              <a:t>Учитель физики:</a:t>
            </a:r>
          </a:p>
          <a:p>
            <a:r>
              <a:rPr lang="ru-RU" dirty="0" smtClean="0"/>
              <a:t>Александров Павел </a:t>
            </a:r>
            <a:r>
              <a:rPr lang="ru-RU" dirty="0" err="1" smtClean="0"/>
              <a:t>Донатович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Изучение явления резонанса является одной из важных задач в современной физике. </a:t>
            </a:r>
          </a:p>
          <a:p>
            <a:pPr algn="just">
              <a:buNone/>
            </a:pPr>
            <a:r>
              <a:rPr lang="ru-RU" b="1" dirty="0" err="1" smtClean="0"/>
              <a:t>Резона́нс</a:t>
            </a:r>
            <a:r>
              <a:rPr lang="ru-RU" dirty="0" smtClean="0"/>
              <a:t> — явление резкого возрастания амплитуды вынужденных колебаний, которое наступает при приближении частоты внешнего воздействия к некоторым значениям (резонансным частотам), определяемым свойствами системы. При помощи явления резонанса можно выделить и/или усилить даже весьма слабые периодические колебания. Резонанс — явление, заключающееся в том, что при некоторой частоте вынуждающей силы колебательная система оказывается особенно отзывчивой на действие этой силы. Явление резонанса используется в технике, медицине, строительстве, электронике, акустике и других областях. Данный проект помогает в вычислении резонанса для функций вынуждающей силы, который нельзя  или очень сложно решить в общем виде.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Использованные методы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 smtClean="0"/>
              <a:t>Стандартный подход решения подобных задач – использование численных методов. Так, не для всех функций можно рассчитать траекторию движения маятника, поэтому его колебания программно моделируются. 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Для более простого внешнего понимания программа изучает явление резонанса на примере пружинного маятника, но большинство колеблющихся систем возможно привести к данному виду.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Для построения графика зависимости амплитуды от частоты возможно использование двух методов:</a:t>
            </a:r>
          </a:p>
          <a:p>
            <a:pPr algn="just"/>
            <a:r>
              <a:rPr lang="ru-RU" dirty="0" smtClean="0"/>
              <a:t>Постепенный. На выбранном участке берется наиболее длинный отрезок между двумя подряд идущими посчитанными значениями амплитуд, и для исследования берется среднее значение </a:t>
            </a:r>
            <a:r>
              <a:rPr lang="ru-RU" dirty="0" err="1" smtClean="0"/>
              <a:t>w</a:t>
            </a:r>
            <a:r>
              <a:rPr lang="ru-RU" dirty="0" smtClean="0"/>
              <a:t> из границ этого отрезка (посчитанные значения, которые были выбраны пользователем, не учитываются).</a:t>
            </a:r>
          </a:p>
          <a:p>
            <a:pPr algn="just"/>
            <a:r>
              <a:rPr lang="ru-RU" dirty="0" smtClean="0"/>
              <a:t>Тернарный. Задача этого поиска состоит не в построении полного графика, а в поиске такого </a:t>
            </a:r>
            <a:r>
              <a:rPr lang="ru-RU" dirty="0" err="1" smtClean="0"/>
              <a:t>w</a:t>
            </a:r>
            <a:r>
              <a:rPr lang="ru-RU" dirty="0" smtClean="0"/>
              <a:t> на выбранном отрезке, что амплитуда при этом </a:t>
            </a:r>
            <a:r>
              <a:rPr lang="ru-RU" dirty="0" err="1" smtClean="0"/>
              <a:t>w</a:t>
            </a:r>
            <a:r>
              <a:rPr lang="ru-RU" dirty="0" smtClean="0"/>
              <a:t> будет максимальна. </a:t>
            </a:r>
            <a:r>
              <a:rPr lang="ru-RU" i="1" dirty="0" smtClean="0"/>
              <a:t>Необходимое условие</a:t>
            </a:r>
            <a:r>
              <a:rPr lang="ru-RU" dirty="0" smtClean="0"/>
              <a:t>: должно быть точно известно, что резонансная кривая на выбранном участке сначала строго возрастает, а затем с некоторого момента строго убывает. Пример такой резонансной кривой - кривая для стандартной гармонической функции f0*</a:t>
            </a:r>
            <a:r>
              <a:rPr lang="ru-RU" dirty="0" err="1" smtClean="0"/>
              <a:t>cos</a:t>
            </a:r>
            <a:r>
              <a:rPr lang="ru-RU" dirty="0" smtClean="0"/>
              <a:t>(</a:t>
            </a:r>
            <a:r>
              <a:rPr lang="ru-RU" dirty="0" err="1" smtClean="0"/>
              <a:t>wt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и пути развития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На данный момент поставленная ранее задача достигнута – это готовый продукт, и с его помощью можно проводить различные исследования данного явления на многих системах. В случае необходимости, программа легко изменяется под другой вид системы (к примеру, данная программа в качестве силы сопротивления использует вязкое трение; возможна замена данной силы на сухое или смешанное трение). В ближайшем будущем будет возможность изменять это параметры, не меняя исходного кода проекта.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Данная программа является универсальной – ее можно расширить в любую область, применимую к данной теме. Пример из области строительства: во время сейсмической активности земля передает импульсы высотному зданию, на некоторых перекрытиях которого может возникнуть явление резонанса, и при сильных колебаниях и недостаточной прочности здание может разрушится. Целью данной программы будет выявление более опасных участков при строительстве здания. Сейчас я провожу работу в этом направлении.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Программа применима на уроках по изучению данной темы в школе или институте.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Среда </a:t>
            </a:r>
            <a:r>
              <a:rPr lang="en-US" dirty="0" err="1"/>
              <a:t>разработки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Программа написана на языке </a:t>
            </a:r>
            <a:r>
              <a:rPr lang="ru-RU" i="1" dirty="0" smtClean="0"/>
              <a:t>Java</a:t>
            </a:r>
            <a:r>
              <a:rPr lang="ru-RU" dirty="0" smtClean="0"/>
              <a:t> в среде </a:t>
            </a:r>
            <a:r>
              <a:rPr lang="ru-RU" i="1" dirty="0" err="1" smtClean="0"/>
              <a:t>NetBeans</a:t>
            </a:r>
            <a:r>
              <a:rPr lang="ru-RU" i="1" dirty="0" smtClean="0"/>
              <a:t> 7.0.1</a:t>
            </a:r>
            <a:r>
              <a:rPr lang="ru-RU" dirty="0" smtClean="0"/>
              <a:t>. Оформление выполнено в стиле </a:t>
            </a:r>
            <a:r>
              <a:rPr lang="ru-RU" dirty="0" err="1" smtClean="0"/>
              <a:t>Nimbus</a:t>
            </a:r>
            <a:r>
              <a:rPr lang="ru-RU" dirty="0" smtClean="0"/>
              <a:t>. Использованные библиотеки: </a:t>
            </a:r>
            <a:r>
              <a:rPr lang="ru-RU" i="1" dirty="0" smtClean="0"/>
              <a:t>Slick2D</a:t>
            </a:r>
            <a:r>
              <a:rPr lang="ru-RU" dirty="0" smtClean="0"/>
              <a:t>  (двумерный движок) и </a:t>
            </a:r>
            <a:r>
              <a:rPr lang="ru-RU" i="1" dirty="0" smtClean="0"/>
              <a:t>Log4j</a:t>
            </a:r>
            <a:r>
              <a:rPr lang="ru-RU" dirty="0" smtClean="0"/>
              <a:t> (библиотека для более удобного </a:t>
            </a:r>
            <a:r>
              <a:rPr lang="ru-RU" dirty="0" err="1" smtClean="0"/>
              <a:t>логирования</a:t>
            </a:r>
            <a:r>
              <a:rPr lang="ru-RU" dirty="0" smtClean="0"/>
              <a:t>, все ошибки автоматически записываются в файл </a:t>
            </a:r>
            <a:r>
              <a:rPr lang="ru-RU" dirty="0" err="1" smtClean="0"/>
              <a:t>log.log</a:t>
            </a:r>
            <a:r>
              <a:rPr lang="ru-RU" dirty="0" smtClean="0"/>
              <a:t>).  Программа выполнена в черном цвете – это лучший вариант при просмотре работы на проекторе.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06" y="0"/>
            <a:ext cx="8915400" cy="1143000"/>
          </a:xfrm>
        </p:spPr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97" y="3573017"/>
            <a:ext cx="3941763" cy="4476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98" y="4005065"/>
            <a:ext cx="1558131" cy="44767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98" y="4437113"/>
            <a:ext cx="1558131" cy="447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50489" y="2996953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Обновление положения маятника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7070" y="2276872"/>
            <a:ext cx="1908969" cy="381000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7070" y="2636912"/>
            <a:ext cx="1826419" cy="38100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7069" y="2996952"/>
            <a:ext cx="2022475" cy="381000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429000"/>
            <a:ext cx="4602163" cy="381000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789040"/>
            <a:ext cx="3931444" cy="381000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2957" y="4149080"/>
            <a:ext cx="5107781" cy="381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50488" y="1124745"/>
            <a:ext cx="6737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Общий вид уравнения вынужденного колебания</a:t>
            </a:r>
          </a:p>
        </p:txBody>
      </p:sp>
      <p:sp>
        <p:nvSpPr>
          <p:cNvPr id="1050" name="AutoShape 26" descr="E:\%D0%9C%D0%BE%D0%B8 %D0%B4%D0%BE%D0%BA%D1%83%D0%BC%D0%B5%D0%BD%D1%82%D1%8B\NetBeansProjects\Physics06Resonance\help\help_clip_image002.gif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97" y="1700808"/>
            <a:ext cx="3590925" cy="457200"/>
          </a:xfrm>
          <a:prstGeom prst="rect">
            <a:avLst/>
          </a:prstGeom>
          <a:noFill/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1" y="1556792"/>
            <a:ext cx="3910806" cy="3810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96983" y="1916832"/>
            <a:ext cx="3559969" cy="381000"/>
          </a:xfrm>
          <a:prstGeom prst="rect">
            <a:avLst/>
          </a:prstGeom>
          <a:noFill/>
        </p:spPr>
      </p:pic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489" y="2204865"/>
            <a:ext cx="1196975" cy="809625"/>
          </a:xfrm>
          <a:prstGeom prst="rect">
            <a:avLst/>
          </a:prstGeom>
          <a:noFill/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0662" y="2204865"/>
            <a:ext cx="1196975" cy="809625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428498" y="4869161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Тернарный поиск</a:t>
            </a: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28498" y="332657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Тернарный поиск</a:t>
            </a:r>
            <a:endParaRPr lang="ru-RU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506" y="908720"/>
            <a:ext cx="6665913" cy="268605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506" y="3789040"/>
            <a:ext cx="8265319" cy="81915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98" y="4869161"/>
            <a:ext cx="5107781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06" y="-243408"/>
            <a:ext cx="89154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работы программы</a:t>
            </a:r>
            <a:endParaRPr lang="ru-RU" dirty="0"/>
          </a:p>
        </p:txBody>
      </p:sp>
      <p:pic>
        <p:nvPicPr>
          <p:cNvPr id="20482" name="Picture 2" descr="E:\Мои документы\NetBeansProjects\Physics06Resonance\help\pic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15" y="1772816"/>
            <a:ext cx="8829849" cy="4867738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0835" y="1196753"/>
            <a:ext cx="2847975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0835" y="1196753"/>
            <a:ext cx="3054350" cy="409575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 b="4561"/>
          <a:stretch>
            <a:fillRect/>
          </a:stretch>
        </p:blipFill>
        <p:spPr bwMode="auto">
          <a:xfrm>
            <a:off x="584515" y="1772816"/>
            <a:ext cx="8829600" cy="486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>
              <a:srgbClr val="000000">
                <a:alpha val="40000"/>
              </a:srgbClr>
            </a:outerShdw>
          </a:effectLst>
          <a:scene3d>
            <a:camera prst="perspective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>
            <a:tint val="100000"/>
          </a:schemeClr>
        </a:solidFill>
        <a:gradFill flip="none"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  <a:tileRect/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92</TotalTime>
  <Words>426</Words>
  <Application>Microsoft Office PowerPoint</Application>
  <PresentationFormat>Лист A4 (210x297 мм)</PresentationFormat>
  <Paragraphs>35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Human</vt:lpstr>
      <vt:lpstr>Resonance 1.0</vt:lpstr>
      <vt:lpstr>Постановка задачи</vt:lpstr>
      <vt:lpstr>Использованные методы.</vt:lpstr>
      <vt:lpstr>Результаты и пути развития.</vt:lpstr>
      <vt:lpstr>Среда разработки.</vt:lpstr>
      <vt:lpstr>Формулы</vt:lpstr>
      <vt:lpstr>Слайд 7</vt:lpstr>
      <vt:lpstr>Примеры работы программы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Administrator</cp:lastModifiedBy>
  <cp:revision>31</cp:revision>
  <dcterms:created xsi:type="dcterms:W3CDTF">2012-01-30T21:36:28Z</dcterms:created>
  <dcterms:modified xsi:type="dcterms:W3CDTF">2012-01-30T23:14:11Z</dcterms:modified>
</cp:coreProperties>
</file>