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5" r:id="rId9"/>
    <p:sldId id="267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EBCD-CC81-4C47-B38C-3B2A3D60D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Automatic colorization of gray-scale images using deep attention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52F1E-D3E1-4292-8CAA-0F93ABED6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-Vrishabh Lakhani</a:t>
            </a:r>
          </a:p>
        </p:txBody>
      </p:sp>
    </p:spTree>
    <p:extLst>
      <p:ext uri="{BB962C8B-B14F-4D97-AF65-F5344CB8AC3E}">
        <p14:creationId xmlns:p14="http://schemas.microsoft.com/office/powerpoint/2010/main" val="318572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F606-A122-4183-82DF-F3F78BF3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comparison to 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867D-8ABD-476D-8105-AA834C99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Resulting image of the model, compared to baseline results and ground truth: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E6F70BA-9334-45C1-8652-9DF0B47F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13" y="2731456"/>
            <a:ext cx="7680738" cy="40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2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675D-4C14-4641-A8A1-348E0814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AAC5-7A67-494F-BEC5-56450A50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model on a bigger dataset with more variance between images. Test how well the model can generalize.</a:t>
            </a:r>
          </a:p>
          <a:p>
            <a:r>
              <a:rPr lang="en-US" dirty="0"/>
              <a:t>Try to compare this model with a State-of-art Generative Adversarial Network Model.</a:t>
            </a:r>
          </a:p>
          <a:p>
            <a:r>
              <a:rPr lang="en-US" dirty="0"/>
              <a:t>Use Fast R-CNN model for the encoder and decoder or as a secondary model instead of the Inception V3 model.</a:t>
            </a:r>
          </a:p>
        </p:txBody>
      </p:sp>
    </p:spTree>
    <p:extLst>
      <p:ext uri="{BB962C8B-B14F-4D97-AF65-F5344CB8AC3E}">
        <p14:creationId xmlns:p14="http://schemas.microsoft.com/office/powerpoint/2010/main" val="170219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3D74EF-A41C-45BE-9F10-D1BCA520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855893"/>
            <a:ext cx="8825657" cy="191564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89E34-32DE-4018-ACC7-07FFF48C5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FC7F-63CA-453C-9D55-087A8F1C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automatic colorization?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08317E-5A44-4146-B1CE-8C4FECE2D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3A702-137F-4402-B642-0BDBA823FF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864" y="2690645"/>
            <a:ext cx="4395787" cy="147670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7D90B2-A0E7-4F57-8D7F-BAEC41D1D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E21D988-2AD7-4BF8-8A7B-750B7F22F4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Automatic colorization of images is a deep learning method to recreate 3-channel	 colored images from grayscale images. </a:t>
            </a:r>
          </a:p>
          <a:p>
            <a:r>
              <a:rPr lang="en-US" dirty="0"/>
              <a:t>Thus, a form of generative model has to be used to get such results.</a:t>
            </a:r>
          </a:p>
        </p:txBody>
      </p:sp>
    </p:spTree>
    <p:extLst>
      <p:ext uri="{BB962C8B-B14F-4D97-AF65-F5344CB8AC3E}">
        <p14:creationId xmlns:p14="http://schemas.microsoft.com/office/powerpoint/2010/main" val="339542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723A-733F-4467-8E99-D1F6BD73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Image-to-Image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383B13-6A68-469A-BFDC-1340B2270E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Seq2Seq models are used in applications where the input is one format and the output is in other format.</a:t>
            </a:r>
          </a:p>
          <a:p>
            <a:r>
              <a:rPr lang="en-US" dirty="0"/>
              <a:t>Thus, we can use to for language translation, image captioning, text summarization, etc.</a:t>
            </a:r>
          </a:p>
          <a:p>
            <a:r>
              <a:rPr lang="en-US" dirty="0"/>
              <a:t>For our application we give the grayscale input to the encoder and the decoder is used for colorization of the images.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49FD19-309B-476C-B024-DA097279E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D16D0-C41B-4A1E-80DF-92F7E7B03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28" y="2452253"/>
            <a:ext cx="5874251" cy="27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3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E1CF-E099-4FE3-B002-B00FE175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Co-ordinate Convolutional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D8ED-18D3-495A-B1CD-DCBB00EB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0308B-CDAD-450A-8F31-7713A003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58" y="2194002"/>
            <a:ext cx="651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6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6A47-98B5-41BC-B613-419BB2E1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AA11B-0E2F-421D-B8C1-E5BC0016E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666" y="2311853"/>
            <a:ext cx="4505325" cy="2505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92145F-9331-45E4-84DE-093B2A7D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22" y="2302328"/>
            <a:ext cx="4438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1067-2621-4787-AFAD-19AF9247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A8D79-ED52-489F-ACFC-DCCA9000D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47277"/>
            <a:ext cx="8947150" cy="360648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9416D8-6359-4BDB-8D8F-CD1ECBE59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18" y="3386831"/>
            <a:ext cx="1541293" cy="3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826A-07EF-4326-93CA-62F99047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Evaluation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B20A-0E1E-4378-BB31-529CAA3E7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Dataset used: </a:t>
                </a:r>
              </a:p>
              <a:p>
                <a:pPr lvl="1"/>
                <a:r>
                  <a:rPr lang="en-US" dirty="0"/>
                  <a:t>ImageNet for pre-training of the </a:t>
                </a:r>
                <a:r>
                  <a:rPr lang="en-US" dirty="0" err="1"/>
                  <a:t>ResNet</a:t>
                </a:r>
                <a:r>
                  <a:rPr lang="en-US" dirty="0"/>
                  <a:t> V2 Inception</a:t>
                </a:r>
              </a:p>
              <a:p>
                <a:pPr lvl="1"/>
                <a:r>
                  <a:rPr lang="en-US" dirty="0" err="1"/>
                  <a:t>FloydHub</a:t>
                </a:r>
                <a:r>
                  <a:rPr lang="en-US" dirty="0"/>
                  <a:t> Public dataset – Containing of 9500 images taken by professional photographers and 500 on the validation set.</a:t>
                </a:r>
              </a:p>
              <a:p>
                <a:pPr lvl="1"/>
                <a:r>
                  <a:rPr lang="en-US" dirty="0"/>
                  <a:t>Computational Visual Cognition Laboratory MIT, Urban and Natural Scene Categories.</a:t>
                </a:r>
              </a:p>
              <a:p>
                <a:r>
                  <a:rPr lang="en-US" dirty="0"/>
                  <a:t>Evaluation Metric:</a:t>
                </a:r>
              </a:p>
              <a:p>
                <a:pPr lvl="1"/>
                <a:r>
                  <a:rPr lang="en-US" dirty="0"/>
                  <a:t>C(X, θ) = MSE(tanh(X)-tanh(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))</a:t>
                </a:r>
              </a:p>
              <a:p>
                <a:pPr marL="457200" lvl="1" indent="0">
                  <a:buNone/>
                </a:pPr>
                <a:r>
                  <a:rPr lang="en-US" dirty="0"/>
                  <a:t>	Where, X is the target vector of the image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the predicted vector of the image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B20A-0E1E-4378-BB31-529CAA3E7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18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5502-E2D9-44B6-85C1-F04CF20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comparison to baseline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DD830E-08C5-45E2-A03F-A99898561F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687" y="1853248"/>
            <a:ext cx="9856922" cy="440309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ABEE-6B3E-4E2E-B073-EFF1D6D5C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756E-B27B-4B0D-B64A-D772E660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6C56-D220-4F2A-8228-739F39BF9F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C8C0-EE86-40BE-9B80-52D9AAD42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B0DE9770-0E56-4D02-BFBA-1379265C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9856916" cy="44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23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400</TotalTime>
  <Words>255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Ion</vt:lpstr>
      <vt:lpstr>Automatic colorization of gray-scale images using deep attention models.</vt:lpstr>
      <vt:lpstr>What is deep automatic colorization?</vt:lpstr>
      <vt:lpstr>Seq2Seq Image-to-Image Models</vt:lpstr>
      <vt:lpstr>Co-ordinate Convolutional Layers</vt:lpstr>
      <vt:lpstr>Attention Mechanism</vt:lpstr>
      <vt:lpstr>The architecture of the model</vt:lpstr>
      <vt:lpstr>Dataset and Evaluation Metrics</vt:lpstr>
      <vt:lpstr>Results and comparison to baseline model</vt:lpstr>
      <vt:lpstr>PowerPoint Presentation</vt:lpstr>
      <vt:lpstr>Results and comparison to baseline models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colorization of gray-scale images using deep attention models.</dc:title>
  <dc:creator>Vrishabh Lakhani</dc:creator>
  <cp:lastModifiedBy>Vrishabh Lakhani</cp:lastModifiedBy>
  <cp:revision>24</cp:revision>
  <dcterms:created xsi:type="dcterms:W3CDTF">2018-12-10T00:18:00Z</dcterms:created>
  <dcterms:modified xsi:type="dcterms:W3CDTF">2018-12-12T19:38:29Z</dcterms:modified>
</cp:coreProperties>
</file>