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3"/>
  </p:sldMasterIdLst>
  <p:notesMasterIdLst>
    <p:notesMasterId r:id="rId16"/>
  </p:notesMasterIdLst>
  <p:sldIdLst>
    <p:sldId id="256" r:id="rId14"/>
    <p:sldId id="257" r:id="rId15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17"/>
    </p:embeddedFont>
    <p:embeddedFont>
      <p:font typeface="나눔손글씨 펜" panose="03040600000000000000" pitchFamily="66" charset="-127"/>
      <p:regular r:id="rId18"/>
    </p:embeddedFont>
    <p:embeddedFont>
      <p:font typeface="나눔스퀘어" panose="020B0600000101010101" pitchFamily="50" charset="-127"/>
      <p:regular r:id="rId19"/>
    </p:embeddedFon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2CBAF1"/>
    <a:srgbClr val="00B0F0"/>
    <a:srgbClr val="FFF9E7"/>
    <a:srgbClr val="00ADEE"/>
    <a:srgbClr val="5B9BD5"/>
    <a:srgbClr val="003399"/>
    <a:srgbClr val="FFF9E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2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font" Target="fonts/font7.fntdata"/><Relationship Id="rId10" Type="http://schemas.openxmlformats.org/officeDocument/2006/relationships/customXml" Target="../customXml/item10.xml"/><Relationship Id="rId19" Type="http://schemas.openxmlformats.org/officeDocument/2006/relationships/font" Target="fonts/font3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3A751-081D-49A3-ABD6-2B794857E1C4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87A14-C356-4907-A1B6-5ACC3874E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00" y="2088000"/>
            <a:ext cx="8280000" cy="1800000"/>
          </a:xfrm>
        </p:spPr>
        <p:txBody>
          <a:bodyPr anchor="ctr"/>
          <a:lstStyle>
            <a:lvl1pPr algn="ctr">
              <a:defRPr sz="6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20000"/>
            <a:ext cx="6858000" cy="1152000"/>
          </a:xfrm>
        </p:spPr>
        <p:txBody>
          <a:bodyPr anchor="ctr"/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ctr"/>
          <a:lstStyle/>
          <a:p>
            <a:fld id="{7E3D9011-B82C-40BC-8379-FBA28FD9900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275FDC31-6197-432D-B4BA-C8427845304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432000" y="1116000"/>
            <a:ext cx="8280000" cy="72000"/>
            <a:chOff x="432000" y="1116000"/>
            <a:chExt cx="8280000" cy="72000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432000" y="1116000"/>
              <a:ext cx="8280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32000" y="1188000"/>
              <a:ext cx="828000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 userDrawn="1"/>
        </p:nvGrpSpPr>
        <p:grpSpPr>
          <a:xfrm>
            <a:off x="920513" y="752597"/>
            <a:ext cx="3125176" cy="720000"/>
            <a:chOff x="920513" y="752597"/>
            <a:chExt cx="3125176" cy="720000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920513" y="752597"/>
              <a:ext cx="3125176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>
              <a:off x="963629" y="752597"/>
              <a:ext cx="3082060" cy="720000"/>
              <a:chOff x="963629" y="677194"/>
              <a:chExt cx="3082060" cy="720000"/>
            </a:xfrm>
          </p:grpSpPr>
          <p:pic>
            <p:nvPicPr>
              <p:cNvPr id="9" name="그림 8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629" y="677194"/>
                <a:ext cx="614776" cy="72000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 userDrawn="1"/>
            </p:nvSpPr>
            <p:spPr>
              <a:xfrm>
                <a:off x="1636406" y="744807"/>
                <a:ext cx="2409283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r>
                  <a:rPr lang="en-US" altLang="ko-KR" sz="2800" b="1" dirty="0">
                    <a:solidFill>
                      <a:srgbClr val="0070C0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VLSI &amp; System Lab.</a:t>
                </a:r>
                <a:endParaRPr lang="ko-KR" altLang="en-US" sz="2800" b="1" dirty="0">
                  <a:solidFill>
                    <a:srgbClr val="0070C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</p:grpSp>
      </p:grpSp>
      <p:cxnSp>
        <p:nvCxnSpPr>
          <p:cNvPr id="15" name="직선 연결선 14"/>
          <p:cNvCxnSpPr/>
          <p:nvPr userDrawn="1"/>
        </p:nvCxnSpPr>
        <p:spPr>
          <a:xfrm>
            <a:off x="432000" y="6192000"/>
            <a:ext cx="8280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2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936000"/>
          </a:xfrm>
        </p:spPr>
        <p:txBody>
          <a:bodyPr/>
          <a:lstStyle>
            <a:lvl1pPr algn="ctr"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8280000" cy="4536000"/>
          </a:xfrm>
        </p:spPr>
        <p:txBody>
          <a:bodyPr/>
          <a:lstStyle>
            <a:lvl1pPr marL="432000" indent="-43200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Tx/>
              <a:buSzPct val="85000"/>
              <a:buFont typeface="Wingdings" panose="05000000000000000000" pitchFamily="2" charset="2"/>
              <a:buChar char=""/>
              <a:defRPr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756000" indent="-32400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Font typeface="나눔스퀘어 Bold" panose="020B0600000101010101" pitchFamily="50" charset="-127"/>
              <a:buChar char="-"/>
              <a:defRPr/>
            </a:lvl2pPr>
            <a:lvl3pPr marL="1080000" indent="-28800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defRPr/>
            </a:lvl3pPr>
            <a:lvl4pPr marL="1368000" indent="-28800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Font typeface="나눔스퀘어 Bold" panose="020B0600000101010101" pitchFamily="50" charset="-127"/>
              <a:buChar char=":"/>
              <a:defRPr/>
            </a:lvl4pPr>
            <a:lvl5pPr marL="1692000" indent="-32400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Font typeface="Wingdings 3" panose="05040102010807070707" pitchFamily="18" charset="2"/>
              <a:buChar char="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000" y="6356351"/>
            <a:ext cx="235904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275FDC31-6197-432D-B4BA-C842784530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32000" y="1404000"/>
            <a:ext cx="8280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32000" y="6192000"/>
            <a:ext cx="8280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96" y="6233387"/>
            <a:ext cx="368864" cy="432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592217" y="6239843"/>
            <a:ext cx="2119783" cy="4190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lang="en-US" altLang="ko-KR" sz="2400" b="1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VLSI &amp; System Lab.</a:t>
            </a:r>
            <a:endParaRPr lang="ko-KR" altLang="en-US" sz="2400" b="1" dirty="0">
              <a:solidFill>
                <a:srgbClr val="0070C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E3D9011-B82C-40BC-8379-FBA28FD99007}" type="datetimeFigureOut">
              <a:rPr lang="ko-KR" altLang="en-US" smtClean="0"/>
              <a:pPr/>
              <a:t>2020-01-28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275FDC31-6197-432D-B4BA-C842784530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2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922EC-D7E9-4957-9FC5-588B4C583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65D9AB-8E10-42D5-A440-D75027113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1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FF5BE-ED4D-4843-A401-7E172781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EC49D-D840-4902-932B-2AF0E7F8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5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Bold"/>
        <a:ea typeface="나눔스퀘어 Bold"/>
        <a:cs typeface=""/>
      </a:majorFont>
      <a:minorFont>
        <a:latin typeface="나눔스퀘어 Bold"/>
        <a:ea typeface="나눔스퀘어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e698db20-5704-4799-a2e2-051876139305" Revision="1" Stencil="System.MyShapes" StencilVersion="1.0"/>
</Control>
</file>

<file path=customXml/item10.xml><?xml version="1.0" encoding="utf-8"?>
<Control xmlns="http://schemas.microsoft.com/VisualStudio/2011/storyboarding/control">
  <Id Name="e698db20-5704-4799-a2e2-051876139305" Revision="1" Stencil="System.MyShapes" StencilVersion="1.0"/>
</Control>
</file>

<file path=customXml/item11.xml><?xml version="1.0" encoding="utf-8"?>
<Control xmlns="http://schemas.microsoft.com/VisualStudio/2011/storyboarding/control">
  <Id Name="e698db20-5704-4799-a2e2-051876139305" Revision="1" Stencil="System.MyShapes" StencilVersion="1.0"/>
</Control>
</file>

<file path=customXml/item12.xml><?xml version="1.0" encoding="utf-8"?>
<Control xmlns="http://schemas.microsoft.com/VisualStudio/2011/storyboarding/control">
  <Id Name="e698db20-5704-4799-a2e2-051876139305" Revision="1" Stencil="System.MyShapes" StencilVersion="1.0"/>
</Control>
</file>

<file path=customXml/item2.xml><?xml version="1.0" encoding="utf-8"?>
<Control xmlns="http://schemas.microsoft.com/VisualStudio/2011/storyboarding/control">
  <Id Name="e698db20-5704-4799-a2e2-051876139305" Revision="1" Stencil="System.MyShapes" StencilVersion="1.0"/>
</Control>
</file>

<file path=customXml/item3.xml><?xml version="1.0" encoding="utf-8"?>
<Control xmlns="http://schemas.microsoft.com/VisualStudio/2011/storyboarding/control">
  <Id Name="e698db20-5704-4799-a2e2-051876139305" Revision="1" Stencil="System.MyShapes" StencilVersion="1.0"/>
</Control>
</file>

<file path=customXml/item4.xml><?xml version="1.0" encoding="utf-8"?>
<Control xmlns="http://schemas.microsoft.com/VisualStudio/2011/storyboarding/control">
  <Id Name="e698db20-5704-4799-a2e2-051876139305" Revision="1" Stencil="System.MyShapes" StencilVersion="1.0"/>
</Control>
</file>

<file path=customXml/item5.xml><?xml version="1.0" encoding="utf-8"?>
<Control xmlns="http://schemas.microsoft.com/VisualStudio/2011/storyboarding/control">
  <Id Name="e698db20-5704-4799-a2e2-051876139305" Revision="1" Stencil="System.MyShapes" StencilVersion="1.0"/>
</Control>
</file>

<file path=customXml/item6.xml><?xml version="1.0" encoding="utf-8"?>
<Control xmlns="http://schemas.microsoft.com/VisualStudio/2011/storyboarding/control">
  <Id Name="e698db20-5704-4799-a2e2-051876139305" Revision="1" Stencil="System.MyShapes" StencilVersion="1.0"/>
</Control>
</file>

<file path=customXml/item7.xml><?xml version="1.0" encoding="utf-8"?>
<Control xmlns="http://schemas.microsoft.com/VisualStudio/2011/storyboarding/control">
  <Id Name="e698db20-5704-4799-a2e2-051876139305" Revision="1" Stencil="System.MyShapes" StencilVersion="1.0"/>
</Control>
</file>

<file path=customXml/item8.xml><?xml version="1.0" encoding="utf-8"?>
<Control xmlns="http://schemas.microsoft.com/VisualStudio/2011/storyboarding/control">
  <Id Name="e698db20-5704-4799-a2e2-051876139305" Revision="1" Stencil="System.MyShapes" StencilVersion="1.0"/>
</Control>
</file>

<file path=customXml/item9.xml><?xml version="1.0" encoding="utf-8"?>
<Control xmlns="http://schemas.microsoft.com/VisualStudio/2011/storyboarding/control">
  <Id Name="e698db20-5704-4799-a2e2-051876139305" Revision="1" Stencil="System.MyShapes" StencilVersion="1.0"/>
</Control>
</file>

<file path=customXml/itemProps1.xml><?xml version="1.0" encoding="utf-8"?>
<ds:datastoreItem xmlns:ds="http://schemas.openxmlformats.org/officeDocument/2006/customXml" ds:itemID="{C537AC69-62E9-4446-A195-0B6A236CDB1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AAF52E0-6E06-4791-A329-9A428D14C95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FFE0A35-ED5F-4FBE-BDF6-103C460B1C6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5482677-C181-4ADA-A8B9-9619544D183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5084F34-7E1B-46C6-ACC3-93FF6AA63D1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553732F-FA3C-4280-B452-A3727777AE6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3573730-0EEC-42A1-B3F9-096D999DC0E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73CD6AA-CAF4-45A5-A5D1-6E8C5829F23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C341019-CB32-432A-9C3C-7500181110B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C4F671F-FB8D-4A55-A9AB-92496B0F420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00195A1-B7DA-4D63-8E4A-9F0D919FBF9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00D4F79-85EA-4359-ACD6-ADA89A3796F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23136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Arial</vt:lpstr>
      <vt:lpstr>Wingdings 3</vt:lpstr>
      <vt:lpstr>나눔스퀘어 Bold</vt:lpstr>
      <vt:lpstr>나눔손글씨 펜</vt:lpstr>
      <vt:lpstr>나눔스퀘어 ExtraBold</vt:lpstr>
      <vt:lpstr>나눔스퀘어</vt:lpstr>
      <vt:lpstr>Wingdings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Woong Choi</dc:creator>
  <cp:lastModifiedBy>Woong Choi</cp:lastModifiedBy>
  <cp:revision>1038</cp:revision>
  <dcterms:created xsi:type="dcterms:W3CDTF">2019-03-03T11:54:50Z</dcterms:created>
  <dcterms:modified xsi:type="dcterms:W3CDTF">2020-01-28T07:59:58Z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C:\Users\Woong Choi\Desktop\템플릿.pptx</vt:lpwstr>
  </property>
  <property fmtid="{D5CDD505-2E9C-101B-9397-08002B2CF9AE}" pid="3" name="Tfs.IsStoryboard">
    <vt:bool>true</vt:bool>
  </property>
</Properties>
</file>