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2" r:id="rId3"/>
    <p:sldId id="271" r:id="rId4"/>
    <p:sldId id="273" r:id="rId5"/>
    <p:sldId id="274" r:id="rId6"/>
    <p:sldId id="275" r:id="rId7"/>
    <p:sldId id="280" r:id="rId8"/>
    <p:sldId id="281" r:id="rId9"/>
    <p:sldId id="277" r:id="rId10"/>
    <p:sldId id="282" r:id="rId11"/>
    <p:sldId id="276" r:id="rId12"/>
    <p:sldId id="278" r:id="rId13"/>
    <p:sldId id="279" r:id="rId14"/>
    <p:sldId id="25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" y="2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BHAPURAPU L SAI RUTHWIK  20BCI7030" userId="1bac6f0b-109f-49c7-a03c-5bc018112bcb" providerId="ADAL" clId="{CFC68BDC-2DE3-4CDA-BAE2-D58DC36F64C2}"/>
    <pc:docChg chg="undo custSel addSld delSld modSld">
      <pc:chgData name="VALLABHAPURAPU L SAI RUTHWIK  20BCI7030" userId="1bac6f0b-109f-49c7-a03c-5bc018112bcb" providerId="ADAL" clId="{CFC68BDC-2DE3-4CDA-BAE2-D58DC36F64C2}" dt="2023-05-12T12:08:43.178" v="1927" actId="20577"/>
      <pc:docMkLst>
        <pc:docMk/>
      </pc:docMkLst>
      <pc:sldChg chg="modSp mod">
        <pc:chgData name="VALLABHAPURAPU L SAI RUTHWIK  20BCI7030" userId="1bac6f0b-109f-49c7-a03c-5bc018112bcb" providerId="ADAL" clId="{CFC68BDC-2DE3-4CDA-BAE2-D58DC36F64C2}" dt="2023-05-11T15:51:48.271" v="23" actId="20577"/>
        <pc:sldMkLst>
          <pc:docMk/>
          <pc:sldMk cId="182139768" sldId="270"/>
        </pc:sldMkLst>
        <pc:spChg chg="mod">
          <ac:chgData name="VALLABHAPURAPU L SAI RUTHWIK  20BCI7030" userId="1bac6f0b-109f-49c7-a03c-5bc018112bcb" providerId="ADAL" clId="{CFC68BDC-2DE3-4CDA-BAE2-D58DC36F64C2}" dt="2023-05-11T15:51:48.271" v="23" actId="20577"/>
          <ac:spMkLst>
            <pc:docMk/>
            <pc:sldMk cId="182139768" sldId="270"/>
            <ac:spMk id="2" creationId="{00000000-0000-0000-0000-000000000000}"/>
          </ac:spMkLst>
        </pc:spChg>
      </pc:sldChg>
      <pc:sldChg chg="modSp mod">
        <pc:chgData name="VALLABHAPURAPU L SAI RUTHWIK  20BCI7030" userId="1bac6f0b-109f-49c7-a03c-5bc018112bcb" providerId="ADAL" clId="{CFC68BDC-2DE3-4CDA-BAE2-D58DC36F64C2}" dt="2023-05-11T16:29:17.514" v="108" actId="14100"/>
        <pc:sldMkLst>
          <pc:docMk/>
          <pc:sldMk cId="1994782485" sldId="272"/>
        </pc:sldMkLst>
        <pc:spChg chg="mod">
          <ac:chgData name="VALLABHAPURAPU L SAI RUTHWIK  20BCI7030" userId="1bac6f0b-109f-49c7-a03c-5bc018112bcb" providerId="ADAL" clId="{CFC68BDC-2DE3-4CDA-BAE2-D58DC36F64C2}" dt="2023-05-11T16:29:17.514" v="108" actId="14100"/>
          <ac:spMkLst>
            <pc:docMk/>
            <pc:sldMk cId="1994782485" sldId="272"/>
            <ac:spMk id="3" creationId="{00000000-0000-0000-0000-000000000000}"/>
          </ac:spMkLst>
        </pc:spChg>
      </pc:sldChg>
      <pc:sldChg chg="modSp new mod">
        <pc:chgData name="VALLABHAPURAPU L SAI RUTHWIK  20BCI7030" userId="1bac6f0b-109f-49c7-a03c-5bc018112bcb" providerId="ADAL" clId="{CFC68BDC-2DE3-4CDA-BAE2-D58DC36F64C2}" dt="2023-05-11T17:11:15.444" v="273" actId="20577"/>
        <pc:sldMkLst>
          <pc:docMk/>
          <pc:sldMk cId="2646566198" sldId="273"/>
        </pc:sldMkLst>
        <pc:spChg chg="mod">
          <ac:chgData name="VALLABHAPURAPU L SAI RUTHWIK  20BCI7030" userId="1bac6f0b-109f-49c7-a03c-5bc018112bcb" providerId="ADAL" clId="{CFC68BDC-2DE3-4CDA-BAE2-D58DC36F64C2}" dt="2023-05-11T17:00:54.399" v="201" actId="20577"/>
          <ac:spMkLst>
            <pc:docMk/>
            <pc:sldMk cId="2646566198" sldId="273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1T17:11:15.444" v="273" actId="20577"/>
          <ac:spMkLst>
            <pc:docMk/>
            <pc:sldMk cId="2646566198" sldId="273"/>
            <ac:spMk id="3" creationId="{CD834665-9DC7-A495-5205-7C2D816C5149}"/>
          </ac:spMkLst>
        </pc:spChg>
      </pc:sldChg>
      <pc:sldChg chg="modSp add mod">
        <pc:chgData name="VALLABHAPURAPU L SAI RUTHWIK  20BCI7030" userId="1bac6f0b-109f-49c7-a03c-5bc018112bcb" providerId="ADAL" clId="{CFC68BDC-2DE3-4CDA-BAE2-D58DC36F64C2}" dt="2023-05-12T06:13:50.304" v="424"/>
        <pc:sldMkLst>
          <pc:docMk/>
          <pc:sldMk cId="1192871982" sldId="274"/>
        </pc:sldMkLst>
        <pc:spChg chg="mod">
          <ac:chgData name="VALLABHAPURAPU L SAI RUTHWIK  20BCI7030" userId="1bac6f0b-109f-49c7-a03c-5bc018112bcb" providerId="ADAL" clId="{CFC68BDC-2DE3-4CDA-BAE2-D58DC36F64C2}" dt="2023-05-11T16:31:07.537" v="145" actId="20577"/>
          <ac:spMkLst>
            <pc:docMk/>
            <pc:sldMk cId="1192871982" sldId="274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06:13:50.304" v="424"/>
          <ac:spMkLst>
            <pc:docMk/>
            <pc:sldMk cId="1192871982" sldId="274"/>
            <ac:spMk id="3" creationId="{CD834665-9DC7-A495-5205-7C2D816C5149}"/>
          </ac:spMkLst>
        </pc:sp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16:33.299" v="533" actId="20577"/>
        <pc:sldMkLst>
          <pc:docMk/>
          <pc:sldMk cId="275968991" sldId="275"/>
        </pc:sldMkLst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2" creationId="{8CF17662-6205-E1E2-69C9-3BB47799DD3F}"/>
          </ac:spMkLst>
        </pc:spChg>
        <pc:spChg chg="del">
          <ac:chgData name="VALLABHAPURAPU L SAI RUTHWIK  20BCI7030" userId="1bac6f0b-109f-49c7-a03c-5bc018112bcb" providerId="ADAL" clId="{CFC68BDC-2DE3-4CDA-BAE2-D58DC36F64C2}" dt="2023-05-12T06:44:37.450" v="425" actId="22"/>
          <ac:spMkLst>
            <pc:docMk/>
            <pc:sldMk cId="275968991" sldId="275"/>
            <ac:spMk id="3" creationId="{CD834665-9DC7-A495-5205-7C2D816C5149}"/>
          </ac:spMkLst>
        </pc:spChg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06:46:02.310" v="436" actId="26606"/>
          <ac:spMkLst>
            <pc:docMk/>
            <pc:sldMk cId="275968991" sldId="275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06:46:02.306" v="435" actId="26606"/>
          <ac:spMkLst>
            <pc:docMk/>
            <pc:sldMk cId="275968991" sldId="275"/>
            <ac:spMk id="12" creationId="{5726F5B9-624E-52AE-7256-197040188929}"/>
          </ac:spMkLst>
        </pc:spChg>
        <pc:spChg chg="add mod">
          <ac:chgData name="VALLABHAPURAPU L SAI RUTHWIK  20BCI7030" userId="1bac6f0b-109f-49c7-a03c-5bc018112bcb" providerId="ADAL" clId="{CFC68BDC-2DE3-4CDA-BAE2-D58DC36F64C2}" dt="2023-05-12T10:16:33.299" v="533" actId="20577"/>
          <ac:spMkLst>
            <pc:docMk/>
            <pc:sldMk cId="275968991" sldId="275"/>
            <ac:spMk id="14" creationId="{E58CCED5-9F08-1B46-434D-300B014C2EFF}"/>
          </ac:spMkLst>
        </pc:spChg>
        <pc:picChg chg="add mod ord">
          <ac:chgData name="VALLABHAPURAPU L SAI RUTHWIK  20BCI7030" userId="1bac6f0b-109f-49c7-a03c-5bc018112bcb" providerId="ADAL" clId="{CFC68BDC-2DE3-4CDA-BAE2-D58DC36F64C2}" dt="2023-05-12T06:46:02.310" v="436" actId="26606"/>
          <ac:picMkLst>
            <pc:docMk/>
            <pc:sldMk cId="275968991" sldId="275"/>
            <ac:picMk id="7" creationId="{8E9CC7BF-AFDB-4C11-8E23-58E93125FF63}"/>
          </ac:picMkLst>
        </pc:picChg>
      </pc:sldChg>
      <pc:sldChg chg="modSp add mod">
        <pc:chgData name="VALLABHAPURAPU L SAI RUTHWIK  20BCI7030" userId="1bac6f0b-109f-49c7-a03c-5bc018112bcb" providerId="ADAL" clId="{CFC68BDC-2DE3-4CDA-BAE2-D58DC36F64C2}" dt="2023-05-12T11:58:02.237" v="1210" actId="20577"/>
        <pc:sldMkLst>
          <pc:docMk/>
          <pc:sldMk cId="653168832" sldId="276"/>
        </pc:sldMkLst>
        <pc:spChg chg="mod">
          <ac:chgData name="VALLABHAPURAPU L SAI RUTHWIK  20BCI7030" userId="1bac6f0b-109f-49c7-a03c-5bc018112bcb" providerId="ADAL" clId="{CFC68BDC-2DE3-4CDA-BAE2-D58DC36F64C2}" dt="2023-05-11T16:32:23.312" v="191"/>
          <ac:spMkLst>
            <pc:docMk/>
            <pc:sldMk cId="653168832" sldId="276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1:58:02.237" v="1210" actId="20577"/>
          <ac:spMkLst>
            <pc:docMk/>
            <pc:sldMk cId="653168832" sldId="276"/>
            <ac:spMk id="3" creationId="{CD834665-9DC7-A495-5205-7C2D816C5149}"/>
          </ac:spMkLst>
        </pc:sp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2:02:29.003" v="1755" actId="20577"/>
        <pc:sldMkLst>
          <pc:docMk/>
          <pc:sldMk cId="3720693442" sldId="277"/>
        </pc:sldMkLst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2" creationId="{8CF17662-6205-E1E2-69C9-3BB47799DD3F}"/>
          </ac:spMkLst>
        </pc:spChg>
        <pc:spChg chg="del">
          <ac:chgData name="VALLABHAPURAPU L SAI RUTHWIK  20BCI7030" userId="1bac6f0b-109f-49c7-a03c-5bc018112bcb" providerId="ADAL" clId="{CFC68BDC-2DE3-4CDA-BAE2-D58DC36F64C2}" dt="2023-05-12T12:00:44.653" v="1551" actId="22"/>
          <ac:spMkLst>
            <pc:docMk/>
            <pc:sldMk cId="3720693442" sldId="277"/>
            <ac:spMk id="3" creationId="{CD834665-9DC7-A495-5205-7C2D816C5149}"/>
          </ac:spMkLst>
        </pc:spChg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2:00:49.796" v="1552" actId="26606"/>
          <ac:spMkLst>
            <pc:docMk/>
            <pc:sldMk cId="3720693442" sldId="277"/>
            <ac:spMk id="5" creationId="{7BBF1D88-F0B2-F42B-F882-3A730681460E}"/>
          </ac:spMkLst>
        </pc:spChg>
        <pc:spChg chg="add mod">
          <ac:chgData name="VALLABHAPURAPU L SAI RUTHWIK  20BCI7030" userId="1bac6f0b-109f-49c7-a03c-5bc018112bcb" providerId="ADAL" clId="{CFC68BDC-2DE3-4CDA-BAE2-D58DC36F64C2}" dt="2023-05-12T12:02:29.003" v="1755" actId="20577"/>
          <ac:spMkLst>
            <pc:docMk/>
            <pc:sldMk cId="3720693442" sldId="277"/>
            <ac:spMk id="12" creationId="{44F66294-B2F8-B619-6B2A-F84EBB3E2185}"/>
          </ac:spMkLst>
        </pc:spChg>
        <pc:picChg chg="add mod ord">
          <ac:chgData name="VALLABHAPURAPU L SAI RUTHWIK  20BCI7030" userId="1bac6f0b-109f-49c7-a03c-5bc018112bcb" providerId="ADAL" clId="{CFC68BDC-2DE3-4CDA-BAE2-D58DC36F64C2}" dt="2023-05-12T12:00:49.796" v="1552" actId="26606"/>
          <ac:picMkLst>
            <pc:docMk/>
            <pc:sldMk cId="3720693442" sldId="277"/>
            <ac:picMk id="7" creationId="{4D8DC9EB-38C4-B224-0E6D-26C6554FECE0}"/>
          </ac:picMkLst>
        </pc:picChg>
      </pc:sldChg>
      <pc:sldChg chg="modSp add mod">
        <pc:chgData name="VALLABHAPURAPU L SAI RUTHWIK  20BCI7030" userId="1bac6f0b-109f-49c7-a03c-5bc018112bcb" providerId="ADAL" clId="{CFC68BDC-2DE3-4CDA-BAE2-D58DC36F64C2}" dt="2023-05-12T12:00:10.760" v="1550" actId="20577"/>
        <pc:sldMkLst>
          <pc:docMk/>
          <pc:sldMk cId="2079566469" sldId="278"/>
        </pc:sldMkLst>
        <pc:spChg chg="mod">
          <ac:chgData name="VALLABHAPURAPU L SAI RUTHWIK  20BCI7030" userId="1bac6f0b-109f-49c7-a03c-5bc018112bcb" providerId="ADAL" clId="{CFC68BDC-2DE3-4CDA-BAE2-D58DC36F64C2}" dt="2023-05-11T16:32:37.631" v="194" actId="27636"/>
          <ac:spMkLst>
            <pc:docMk/>
            <pc:sldMk cId="2079566469" sldId="278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2:00:10.760" v="1550" actId="20577"/>
          <ac:spMkLst>
            <pc:docMk/>
            <pc:sldMk cId="2079566469" sldId="278"/>
            <ac:spMk id="3" creationId="{CD834665-9DC7-A495-5205-7C2D816C5149}"/>
          </ac:spMkLst>
        </pc:spChg>
      </pc:sldChg>
      <pc:sldChg chg="modSp add mod">
        <pc:chgData name="VALLABHAPURAPU L SAI RUTHWIK  20BCI7030" userId="1bac6f0b-109f-49c7-a03c-5bc018112bcb" providerId="ADAL" clId="{CFC68BDC-2DE3-4CDA-BAE2-D58DC36F64C2}" dt="2023-05-11T16:33:09.285" v="200" actId="1037"/>
        <pc:sldMkLst>
          <pc:docMk/>
          <pc:sldMk cId="1265548335" sldId="279"/>
        </pc:sldMkLst>
        <pc:spChg chg="mod">
          <ac:chgData name="VALLABHAPURAPU L SAI RUTHWIK  20BCI7030" userId="1bac6f0b-109f-49c7-a03c-5bc018112bcb" providerId="ADAL" clId="{CFC68BDC-2DE3-4CDA-BAE2-D58DC36F64C2}" dt="2023-05-11T16:33:03.323" v="199" actId="27636"/>
          <ac:spMkLst>
            <pc:docMk/>
            <pc:sldMk cId="1265548335" sldId="279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1T16:33:09.285" v="200" actId="1037"/>
          <ac:spMkLst>
            <pc:docMk/>
            <pc:sldMk cId="1265548335" sldId="279"/>
            <ac:spMk id="3" creationId="{CD834665-9DC7-A495-5205-7C2D816C5149}"/>
          </ac:spMkLst>
        </pc:spChg>
      </pc:sldChg>
      <pc:sldChg chg="new del">
        <pc:chgData name="VALLABHAPURAPU L SAI RUTHWIK  20BCI7030" userId="1bac6f0b-109f-49c7-a03c-5bc018112bcb" providerId="ADAL" clId="{CFC68BDC-2DE3-4CDA-BAE2-D58DC36F64C2}" dt="2023-05-11T16:32:50.631" v="196" actId="680"/>
        <pc:sldMkLst>
          <pc:docMk/>
          <pc:sldMk cId="2083928925" sldId="279"/>
        </pc:sldMkLst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17:27.168" v="614" actId="20577"/>
        <pc:sldMkLst>
          <pc:docMk/>
          <pc:sldMk cId="1161495165" sldId="280"/>
        </pc:sldMkLst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06:45:51.016" v="433" actId="26606"/>
          <ac:spMkLst>
            <pc:docMk/>
            <pc:sldMk cId="1161495165" sldId="280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06:45:32.931" v="430" actId="22"/>
          <ac:spMkLst>
            <pc:docMk/>
            <pc:sldMk cId="1161495165" sldId="280"/>
            <ac:spMk id="6" creationId="{91329451-32EB-A415-BCF3-7E27AC9A98FC}"/>
          </ac:spMkLst>
        </pc:spChg>
        <pc:spChg chg="add mod">
          <ac:chgData name="VALLABHAPURAPU L SAI RUTHWIK  20BCI7030" userId="1bac6f0b-109f-49c7-a03c-5bc018112bcb" providerId="ADAL" clId="{CFC68BDC-2DE3-4CDA-BAE2-D58DC36F64C2}" dt="2023-05-12T10:17:27.168" v="614" actId="20577"/>
          <ac:spMkLst>
            <pc:docMk/>
            <pc:sldMk cId="1161495165" sldId="280"/>
            <ac:spMk id="14" creationId="{48C27536-03FB-A81F-5D97-8B0BF1F74D07}"/>
          </ac:spMkLst>
        </pc:spChg>
        <pc:picChg chg="del">
          <ac:chgData name="VALLABHAPURAPU L SAI RUTHWIK  20BCI7030" userId="1bac6f0b-109f-49c7-a03c-5bc018112bcb" providerId="ADAL" clId="{CFC68BDC-2DE3-4CDA-BAE2-D58DC36F64C2}" dt="2023-05-12T06:45:15.407" v="429" actId="478"/>
          <ac:picMkLst>
            <pc:docMk/>
            <pc:sldMk cId="1161495165" sldId="280"/>
            <ac:picMk id="7" creationId="{8E9CC7BF-AFDB-4C11-8E23-58E93125FF63}"/>
          </ac:picMkLst>
        </pc:picChg>
        <pc:picChg chg="add mod ord">
          <ac:chgData name="VALLABHAPURAPU L SAI RUTHWIK  20BCI7030" userId="1bac6f0b-109f-49c7-a03c-5bc018112bcb" providerId="ADAL" clId="{CFC68BDC-2DE3-4CDA-BAE2-D58DC36F64C2}" dt="2023-05-12T06:45:51.016" v="433" actId="26606"/>
          <ac:picMkLst>
            <pc:docMk/>
            <pc:sldMk cId="1161495165" sldId="280"/>
            <ac:picMk id="9" creationId="{CEBEB795-7224-82F4-219E-328EFCCDD72D}"/>
          </ac:picMkLst>
        </pc:pic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0:54:28.407" v="728" actId="1076"/>
        <pc:sldMkLst>
          <pc:docMk/>
          <pc:sldMk cId="3587077269" sldId="281"/>
        </pc:sldMkLst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0:54:10.183" v="701" actId="26606"/>
          <ac:spMkLst>
            <pc:docMk/>
            <pc:sldMk cId="3587077269" sldId="281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0:53:09.862" v="619" actId="22"/>
          <ac:spMkLst>
            <pc:docMk/>
            <pc:sldMk cId="3587077269" sldId="281"/>
            <ac:spMk id="6" creationId="{BC5F0161-8B5C-47BA-E23A-39ECBE36F332}"/>
          </ac:spMkLst>
        </pc:spChg>
        <pc:spChg chg="mod">
          <ac:chgData name="VALLABHAPURAPU L SAI RUTHWIK  20BCI7030" userId="1bac6f0b-109f-49c7-a03c-5bc018112bcb" providerId="ADAL" clId="{CFC68BDC-2DE3-4CDA-BAE2-D58DC36F64C2}" dt="2023-05-12T10:54:28.407" v="728" actId="1076"/>
          <ac:spMkLst>
            <pc:docMk/>
            <pc:sldMk cId="3587077269" sldId="281"/>
            <ac:spMk id="14" creationId="{48C27536-03FB-A81F-5D97-8B0BF1F74D07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0:54:24.982" v="727" actId="478"/>
          <ac:spMkLst>
            <pc:docMk/>
            <pc:sldMk cId="3587077269" sldId="281"/>
            <ac:spMk id="19" creationId="{3C2E1669-FF99-C10D-2921-1E2A858FD87A}"/>
          </ac:spMkLst>
        </pc:spChg>
        <pc:spChg chg="add mod">
          <ac:chgData name="VALLABHAPURAPU L SAI RUTHWIK  20BCI7030" userId="1bac6f0b-109f-49c7-a03c-5bc018112bcb" providerId="ADAL" clId="{CFC68BDC-2DE3-4CDA-BAE2-D58DC36F64C2}" dt="2023-05-12T10:54:19.913" v="726" actId="20577"/>
          <ac:spMkLst>
            <pc:docMk/>
            <pc:sldMk cId="3587077269" sldId="281"/>
            <ac:spMk id="21" creationId="{1E25BE24-5055-26F2-2494-656874F26CDC}"/>
          </ac:spMkLst>
        </pc:spChg>
        <pc:picChg chg="add del">
          <ac:chgData name="VALLABHAPURAPU L SAI RUTHWIK  20BCI7030" userId="1bac6f0b-109f-49c7-a03c-5bc018112bcb" providerId="ADAL" clId="{CFC68BDC-2DE3-4CDA-BAE2-D58DC36F64C2}" dt="2023-05-12T10:53:08.996" v="618" actId="22"/>
          <ac:picMkLst>
            <pc:docMk/>
            <pc:sldMk cId="3587077269" sldId="281"/>
            <ac:picMk id="8" creationId="{33B1CFC1-1524-9A3C-138F-9393D7F5E6DF}"/>
          </ac:picMkLst>
        </pc:picChg>
        <pc:picChg chg="del">
          <ac:chgData name="VALLABHAPURAPU L SAI RUTHWIK  20BCI7030" userId="1bac6f0b-109f-49c7-a03c-5bc018112bcb" providerId="ADAL" clId="{CFC68BDC-2DE3-4CDA-BAE2-D58DC36F64C2}" dt="2023-05-12T10:53:06.743" v="616" actId="478"/>
          <ac:picMkLst>
            <pc:docMk/>
            <pc:sldMk cId="3587077269" sldId="281"/>
            <ac:picMk id="9" creationId="{CEBEB795-7224-82F4-219E-328EFCCDD72D}"/>
          </ac:picMkLst>
        </pc:picChg>
        <pc:picChg chg="add mod ord">
          <ac:chgData name="VALLABHAPURAPU L SAI RUTHWIK  20BCI7030" userId="1bac6f0b-109f-49c7-a03c-5bc018112bcb" providerId="ADAL" clId="{CFC68BDC-2DE3-4CDA-BAE2-D58DC36F64C2}" dt="2023-05-12T10:54:10.183" v="701" actId="26606"/>
          <ac:picMkLst>
            <pc:docMk/>
            <pc:sldMk cId="3587077269" sldId="281"/>
            <ac:picMk id="11" creationId="{FD9C2DA8-4FC2-AEA3-1A8E-9AB9ED90D5AF}"/>
          </ac:picMkLst>
        </pc:picChg>
      </pc:sldChg>
      <pc:sldChg chg="addSp delSp modSp add mod modClrScheme chgLayout">
        <pc:chgData name="VALLABHAPURAPU L SAI RUTHWIK  20BCI7030" userId="1bac6f0b-109f-49c7-a03c-5bc018112bcb" providerId="ADAL" clId="{CFC68BDC-2DE3-4CDA-BAE2-D58DC36F64C2}" dt="2023-05-12T12:08:43.178" v="1927" actId="20577"/>
        <pc:sldMkLst>
          <pc:docMk/>
          <pc:sldMk cId="731573791" sldId="282"/>
        </pc:sldMkLst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2" creationId="{8CF17662-6205-E1E2-69C9-3BB47799DD3F}"/>
          </ac:spMkLst>
        </pc:spChg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4" creationId="{7CBD1687-5172-D593-D463-C8628D8AB603}"/>
          </ac:spMkLst>
        </pc:spChg>
        <pc:spChg chg="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5" creationId="{7BBF1D88-F0B2-F42B-F882-3A730681460E}"/>
          </ac:spMkLst>
        </pc:spChg>
        <pc:spChg chg="add del mod">
          <ac:chgData name="VALLABHAPURAPU L SAI RUTHWIK  20BCI7030" userId="1bac6f0b-109f-49c7-a03c-5bc018112bcb" providerId="ADAL" clId="{CFC68BDC-2DE3-4CDA-BAE2-D58DC36F64C2}" dt="2023-05-12T12:07:54.160" v="1758" actId="26606"/>
          <ac:spMkLst>
            <pc:docMk/>
            <pc:sldMk cId="731573791" sldId="282"/>
            <ac:spMk id="6" creationId="{8C72D577-A1FD-D862-B870-DDB65AF89583}"/>
          </ac:spMkLst>
        </pc:spChg>
        <pc:spChg chg="mod">
          <ac:chgData name="VALLABHAPURAPU L SAI RUTHWIK  20BCI7030" userId="1bac6f0b-109f-49c7-a03c-5bc018112bcb" providerId="ADAL" clId="{CFC68BDC-2DE3-4CDA-BAE2-D58DC36F64C2}" dt="2023-05-12T12:08:43.178" v="1927" actId="20577"/>
          <ac:spMkLst>
            <pc:docMk/>
            <pc:sldMk cId="731573791" sldId="282"/>
            <ac:spMk id="12" creationId="{44F66294-B2F8-B619-6B2A-F84EBB3E2185}"/>
          </ac:spMkLst>
        </pc:spChg>
        <pc:picChg chg="del">
          <ac:chgData name="VALLABHAPURAPU L SAI RUTHWIK  20BCI7030" userId="1bac6f0b-109f-49c7-a03c-5bc018112bcb" providerId="ADAL" clId="{CFC68BDC-2DE3-4CDA-BAE2-D58DC36F64C2}" dt="2023-05-12T12:07:49.823" v="1757" actId="478"/>
          <ac:picMkLst>
            <pc:docMk/>
            <pc:sldMk cId="731573791" sldId="282"/>
            <ac:picMk id="7" creationId="{4D8DC9EB-38C4-B224-0E6D-26C6554FEC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BF3821-43A2-48DA-B114-D41585198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Business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E5833-F3C8-4313-8703-385C1044D9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F1703-34A6-42F5-BD1B-7FADD2F4F75F}" type="datetime1">
              <a:rPr lang="en-US" smtClean="0"/>
              <a:t>5/12/2023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CED2-4208-4BC7-88E3-D30CF0BCE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FDP - VSB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6E274-44D1-47EB-9D02-72607E6F7F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F27C-5032-4E68-BCB0-3CAF451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733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Business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E4AC6-5377-4373-A790-25714FD9E4E2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FDP - VSB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EC5B1-1BA1-40A3-A979-45E6B1E15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42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716-92D9-49BB-AA78-E1DA05F87000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D1F-F16E-46D5-A60C-3093082A9B07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A67F-A412-4628-9293-6FE4F614FAFE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3CED-5CA9-48AA-A6A7-2430E5407A31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C71E-2E65-49B6-A9C8-ADD3AC441D94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54E1-CB5C-45BC-9210-9A72C9D8F486}" type="datetime3">
              <a:rPr lang="en-US" smtClean="0"/>
              <a:t>12 May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4754-A1B7-4B2E-BCAC-3BD89764D146}" type="datetime3">
              <a:rPr lang="en-US" smtClean="0"/>
              <a:t>12 May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C025-9893-46FE-8F8B-0022594032FB}" type="datetime3">
              <a:rPr lang="en-US" smtClean="0"/>
              <a:t>12 May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371C-D69B-4523-9B93-1B93C8D10ACC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F3-856B-4ED8-B0EC-CA346918412C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53F27A-5066-40ED-BC8B-9526F7C4482F}" type="datetime3">
              <a:rPr lang="en-US" smtClean="0"/>
              <a:t>12 May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Crop production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485900"/>
          </a:xfrm>
        </p:spPr>
        <p:txBody>
          <a:bodyPr>
            <a:normAutofit/>
          </a:bodyPr>
          <a:lstStyle/>
          <a:p>
            <a:r>
              <a:rPr lang="en-US" dirty="0"/>
              <a:t>MGT3614 – Business Analytics</a:t>
            </a:r>
          </a:p>
          <a:p>
            <a:r>
              <a:rPr lang="en-US" dirty="0"/>
              <a:t>Project Presentation</a:t>
            </a:r>
          </a:p>
          <a:p>
            <a:fld id="{7F7B253E-A071-4EE4-80A2-D09FCF8ED02A}" type="datetime3">
              <a:rPr lang="en-US" smtClean="0"/>
              <a:t>12 May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F66294-B2F8-B619-6B2A-F84EBB3E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A Random Forest Regressor with 100 estimates is built to predict Production of a crop given the location (State name, District name) and Area </a:t>
            </a:r>
            <a:r>
              <a:rPr lang="en-US"/>
              <a:t>of Production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3157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crops give good yield through out the year, while some are only season specific.</a:t>
            </a:r>
          </a:p>
          <a:p>
            <a:r>
              <a:rPr lang="en-IN" dirty="0"/>
              <a:t>Some crops are grown region specific</a:t>
            </a:r>
          </a:p>
          <a:p>
            <a:r>
              <a:rPr lang="en-IN" dirty="0"/>
              <a:t>Production of crops are not specific to any region in India, crops grow across all regions of India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and 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ML model, we can predict the Production of a crop given its place and area.</a:t>
            </a:r>
          </a:p>
          <a:p>
            <a:r>
              <a:rPr lang="en-IN" dirty="0"/>
              <a:t>Using the forecast of crops we can know if certain crop is profitable in the future or not.</a:t>
            </a:r>
          </a:p>
          <a:p>
            <a:r>
              <a:rPr lang="en-IN" dirty="0"/>
              <a:t>Using the productivity of crop, we can know which crop gives more production for a given amount of area.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Codes &amp;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200150"/>
            <a:ext cx="8229600" cy="365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abc.xyz@vitap.ac.in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910754" cy="13144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Vallabhapurapu L Sai Ruthwik – 20BCI7030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Shiva Kumar </a:t>
            </a:r>
            <a:r>
              <a:rPr lang="en-IN" dirty="0" err="1"/>
              <a:t>Jalla</a:t>
            </a:r>
            <a:r>
              <a:rPr lang="en-IN" dirty="0"/>
              <a:t> – 19BCE7778</a:t>
            </a:r>
          </a:p>
        </p:txBody>
      </p:sp>
    </p:spTree>
    <p:extLst>
      <p:ext uri="{BB962C8B-B14F-4D97-AF65-F5344CB8AC3E}">
        <p14:creationId xmlns:p14="http://schemas.microsoft.com/office/powerpoint/2010/main" val="19947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6A3C-B316-4797-A0B0-A652D74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66D8-FC5C-49A6-A580-61B6BAF1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Descriptive Analytics</a:t>
            </a:r>
          </a:p>
          <a:p>
            <a:r>
              <a:rPr lang="en-US" dirty="0"/>
              <a:t>Predictive Analytics</a:t>
            </a:r>
          </a:p>
          <a:p>
            <a:r>
              <a:rPr lang="en-US" dirty="0"/>
              <a:t>Findings and Insights</a:t>
            </a:r>
          </a:p>
          <a:p>
            <a:r>
              <a:rPr lang="en-US" dirty="0"/>
              <a:t>Interpretation and Business Recommendations</a:t>
            </a:r>
          </a:p>
          <a:p>
            <a:r>
              <a:rPr lang="en-US" dirty="0"/>
              <a:t>Codes &amp; Data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9E28-C12F-4DA5-AD62-4DD8AAB8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6F53-67D0-4223-98D2-90207FF8C95E}" type="datetime3">
              <a:rPr lang="en-US" smtClean="0"/>
              <a:t>12 May 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CABD-C32E-4955-96B2-C8F623D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crop yields for future growing seasons</a:t>
            </a:r>
          </a:p>
          <a:p>
            <a:r>
              <a:rPr lang="en-US" dirty="0"/>
              <a:t>Optimal time to harvest a crop</a:t>
            </a:r>
          </a:p>
          <a:p>
            <a:r>
              <a:rPr lang="en-US" dirty="0"/>
              <a:t>Best crops to grow in given area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665-9DC7-A495-5205-7C2D816C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 Name: crop production</a:t>
            </a:r>
          </a:p>
          <a:p>
            <a:r>
              <a:rPr lang="en-US" dirty="0"/>
              <a:t>This dataset provides a huge amount of information on crop production in India ranging from several years. 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IN" dirty="0" err="1"/>
              <a:t>State_Name</a:t>
            </a:r>
            <a:r>
              <a:rPr lang="en-IN" dirty="0"/>
              <a:t>: </a:t>
            </a:r>
            <a:r>
              <a:rPr lang="en-US" dirty="0"/>
              <a:t>The name of the Indian state where the crop was grown (categorical)	</a:t>
            </a:r>
            <a:endParaRPr lang="en-IN" dirty="0"/>
          </a:p>
          <a:p>
            <a:pPr lvl="1"/>
            <a:r>
              <a:rPr lang="en-IN" dirty="0" err="1"/>
              <a:t>District_Name</a:t>
            </a:r>
            <a:r>
              <a:rPr lang="en-IN" dirty="0"/>
              <a:t>: </a:t>
            </a:r>
            <a:r>
              <a:rPr lang="en-US" dirty="0"/>
              <a:t>The name of the district within the state where the crop was grown (categorical)</a:t>
            </a:r>
            <a:endParaRPr lang="en-IN" dirty="0"/>
          </a:p>
          <a:p>
            <a:pPr lvl="1"/>
            <a:r>
              <a:rPr lang="en-IN" dirty="0" err="1"/>
              <a:t>Crop_Year</a:t>
            </a:r>
            <a:r>
              <a:rPr lang="en-IN" dirty="0"/>
              <a:t>: </a:t>
            </a:r>
            <a:r>
              <a:rPr lang="en-US" dirty="0"/>
              <a:t>The year of the crop harvest (numeric)</a:t>
            </a:r>
            <a:endParaRPr lang="en-IN" dirty="0"/>
          </a:p>
          <a:p>
            <a:pPr lvl="1"/>
            <a:r>
              <a:rPr lang="en-IN" dirty="0"/>
              <a:t>Season: </a:t>
            </a:r>
            <a:r>
              <a:rPr lang="en-US" dirty="0"/>
              <a:t>The season in which the crop was grown, categorized as "Kharif" (monsoon season)</a:t>
            </a:r>
            <a:endParaRPr lang="en-IN" dirty="0"/>
          </a:p>
          <a:p>
            <a:pPr lvl="1"/>
            <a:r>
              <a:rPr lang="en-IN" dirty="0"/>
              <a:t>Crop: </a:t>
            </a:r>
            <a:r>
              <a:rPr lang="en-US" dirty="0"/>
              <a:t>The type of crop grown (categorical)</a:t>
            </a:r>
            <a:endParaRPr lang="en-IN" dirty="0"/>
          </a:p>
          <a:p>
            <a:pPr lvl="1"/>
            <a:r>
              <a:rPr lang="en-IN" dirty="0"/>
              <a:t>Area: </a:t>
            </a:r>
            <a:r>
              <a:rPr lang="en-US" dirty="0"/>
              <a:t>The total area of land (in hectares) on which the crop was grown (numeric)</a:t>
            </a:r>
            <a:endParaRPr lang="en-IN" dirty="0"/>
          </a:p>
          <a:p>
            <a:pPr lvl="1"/>
            <a:r>
              <a:rPr lang="en-IN" dirty="0"/>
              <a:t>Production: </a:t>
            </a:r>
            <a:r>
              <a:rPr lang="en-US" dirty="0"/>
              <a:t>The total quantity of the crop produced (in metric tons) (numeric)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C94D-4C4A-404B-9CC7-802D42BCDA28}" type="datetime3">
              <a:rPr lang="en-US" smtClean="0"/>
              <a:t>12 May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8CCED5-9F08-1B46-434D-300B014C2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Sugarcane, Potato, Banana, Coconut, Onion are the top 5 crops produced whole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CC7BF-AFDB-4C11-8E23-58E93125F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3956" y="1255014"/>
            <a:ext cx="4007087" cy="3538728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59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C27536-03FB-A81F-5D97-8B0BF1F74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Uttar Pradesh is the state which had highest share of production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BEB795-7224-82F4-219E-328EFCCDD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307973"/>
            <a:ext cx="4038600" cy="3432810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614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Descriptive Analytics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C27536-03FB-A81F-5D97-8B0BF1F7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53540"/>
            <a:ext cx="3931920" cy="2963466"/>
          </a:xfrm>
        </p:spPr>
        <p:txBody>
          <a:bodyPr>
            <a:normAutofit/>
          </a:bodyPr>
          <a:lstStyle/>
          <a:p>
            <a:r>
              <a:rPr lang="en-US" dirty="0"/>
              <a:t>These are the crops that give good production for less area of crop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25BE24-5055-26F2-2494-656874F26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</p:spPr>
        <p:txBody>
          <a:bodyPr/>
          <a:lstStyle/>
          <a:p>
            <a:r>
              <a:rPr lang="en-US" dirty="0"/>
              <a:t>Productivity of crops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9C2DA8-4FC2-AEA3-1A8E-9AB9ED90D5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46310" y="1828800"/>
            <a:ext cx="3549060" cy="2963466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707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662-6205-E1E2-69C9-3BB47799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F66294-B2F8-B619-6B2A-F84EBB3E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/>
          <a:p>
            <a:r>
              <a:rPr lang="en-US" dirty="0"/>
              <a:t>Using ARIMA, the forecast of each crop are calculated. The bar plot shows top 10 crops that showed high production for next 5 years.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8DC9EB-38C4-B224-0E6D-26C6554FE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79613"/>
            <a:ext cx="4038600" cy="308952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687-5172-D593-D463-C8628D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92C94D-4C4A-404B-9CC7-802D42BCDA28}" type="datetime3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 May 2023</a:t>
            </a:fld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D88-F0B2-F42B-F882-3A73068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CFEC368-1D7A-4F81-ABF6-AE0E36BAF64C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2069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652</TotalTime>
  <Words>468</Words>
  <Application>Microsoft Office PowerPoint</Application>
  <PresentationFormat>On-screen Show (16:9)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Crop production analysis</vt:lpstr>
      <vt:lpstr>Team Details</vt:lpstr>
      <vt:lpstr>Table of Contents</vt:lpstr>
      <vt:lpstr>Problem Statements</vt:lpstr>
      <vt:lpstr>Data Description</vt:lpstr>
      <vt:lpstr>Descriptive Analytics</vt:lpstr>
      <vt:lpstr>Descriptive Analytics</vt:lpstr>
      <vt:lpstr>Descriptive Analytics</vt:lpstr>
      <vt:lpstr>Predictive Analytics</vt:lpstr>
      <vt:lpstr>Predictive Analytics</vt:lpstr>
      <vt:lpstr>Findings and Insights</vt:lpstr>
      <vt:lpstr>Interpretation and Business Recommendations</vt:lpstr>
      <vt:lpstr>Codes &amp; Data 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VALLABHAPURAPU L SAI RUTHWIK  20BCI7030</cp:lastModifiedBy>
  <cp:revision>33</cp:revision>
  <dcterms:created xsi:type="dcterms:W3CDTF">2014-09-16T21:32:26Z</dcterms:created>
  <dcterms:modified xsi:type="dcterms:W3CDTF">2023-05-12T12:08:52Z</dcterms:modified>
</cp:coreProperties>
</file>