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2b45c994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2b45c99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b45c994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2b45c99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2b45c99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2b45c9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2b45c994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2b45c99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5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826082" y="2379887"/>
            <a:ext cx="8539836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ru-RU"/>
              <a:t>ЛОГАРИФМИЧЕСКАЯ ЛИНЕЙКА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5684939" y="6114541"/>
            <a:ext cx="6663655" cy="743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Подготовила группа МО02 2 подгруппа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Возведение в степень. Квадрат и куб.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2235150" y="1971600"/>
            <a:ext cx="7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485900" y="1892400"/>
            <a:ext cx="1039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1270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возведения в квадрат или в куб числа x устанавливают указатель бегунка на деление шкалы D, соответствующее числу x. По указателю бегунка на шкале А считывают квадрат числа x, а на шкале К – куб числа x. При этом необходимо вручную учитывать порядок результата</a:t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3714" l="0" r="0" t="7624"/>
          <a:stretch/>
        </p:blipFill>
        <p:spPr>
          <a:xfrm>
            <a:off x="1117225" y="3730625"/>
            <a:ext cx="5076825" cy="2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1371574" y="6023650"/>
            <a:ext cx="48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Возведение в квадрат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9375" y="3730625"/>
            <a:ext cx="5495100" cy="2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389375" y="6023650"/>
            <a:ext cx="5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Возведение в куб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Возведение в степень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312350" y="1617600"/>
            <a:ext cx="1028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Возведение числа в степень на логарифмической линейке основано на использовании логарифмов и антилогарифмов. Логарифмическая линейка позволяет выполнять операции с логарифмами чисел, а антилогарифм - это обратная функция к логарифму.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501950" y="4469750"/>
            <a:ext cx="918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логарифм числа x по основанию a (где a - заранее выбранное число, обычно e или 10), который обозначается как log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(x). На логарифмической линейке это выполняется путем перемещения подвижного указателя до значения x на шкале D и получения значения на шкале 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041126" y="3965775"/>
            <a:ext cx="41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Свойство по которому выполняются вычисления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125" y="2896363"/>
            <a:ext cx="4109741" cy="96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Возведение в степень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2340275" y="1802250"/>
            <a:ext cx="84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Умножить полученный логарифм на показатель степени n. Это выполняется путем умножения значения n на значение логарифма log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 на шкале линейки.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340275" y="3122175"/>
            <a:ext cx="43140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Найти антилогарифм от полученного произведения. Это делается путем перемещения подвижного указателя на линейке до значения произведения log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(x)*n на шкале a. Значение, на которое указывает неподвижный указатель, является результатом возведения x в степень n.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marR="1270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275" y="3958100"/>
            <a:ext cx="3522525" cy="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Извлечение из-под корня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975" y="2400300"/>
            <a:ext cx="5947178" cy="19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1371600" y="1624800"/>
            <a:ext cx="62346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Если числа А - квадраты соответствующих чисел D, то обратно: числа шкалы D суть квадратные корни чисел А. Аналогично со шкалой K для кубов.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Извлечение из-под корня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1716600" y="1633150"/>
            <a:ext cx="875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При извлечении корня в логарифмической линейке используются следующие аксиомы, законы, теоремы, леммы и свойства: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1. Аксиома логарифма: log(a*b) = log(a) + log(b).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2. Закон степени логарифма: log(a^b) = b * log(a).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3. Теорема о логарифме отношения: log(a/b) = log(a) - log(b).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4. Лемма о логарифме произведения: log(a^n) = n * log(a).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5. Свойство логарифма корня: log(sqrt(a)) = 0.5 * log(a).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Извлечение из-под корня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716600" y="1633150"/>
            <a:ext cx="8758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Аксиома логарифма (1) используется для разложения произведения двух чисел на сумму их логарифмов. Например, чтобы найти квадратный корень из произведения двух чисел a и b, можно взять логарифм от этого произведения и разделить полученное значение на 2.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Закон степени логарифма (2) применяется для нахождения квадратного корня из числа. Например, чтобы найти квадратный корень из числа a, можно взять логарифм от этого числа и поделить полученное значение на 2.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Теорема о логарифме отношения (3) используется при извлечении квадратного корня из отношения двух чисел. Например, чтобы найти квадратный корень из отношения чисел a и b, можно вычислить разность логарифмов этих чисел.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Лемма о логарифме произведения (4) применяется для упрощения выражений при извлечении квадратного корня из числа, возведенного в степень. Например, чтобы найти квадратный корень из числа a, возведенного в степень n, можно умножить показатель степени на логарифм числа a.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Свойство логарифма корня (5) используется для упрощения выражений при извлечении квадратного корня из числа. Например, чтобы найти квадратный корень из числа a, можно взять половину логарифма этого числа.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Извлечение из-под корня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1792800" y="1496300"/>
            <a:ext cx="8758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Для кубического: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1. Аксиома кубического корня: чтобы найти кубический корень из произведения двух чисел a и b, можно взять логарифм от этого произведения и разделить полученное значение на 3.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2. Закон степени кубического корня: чтобы найти кубический корень из числа a, можно взять логарифм от этого числа и поделить полученное значение на 3.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3. Теорема о логарифме отношения для кубического корня: чтобы найти кубический корень из отношения чисел a и b, можно вычислить разность логарифмов этих чисел и разделить полученное значение на 3.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4. Лемма о логарифме произведения для кубического корня: чтобы найти кубический корень из числа a, возведенного в степень n, можно умножить показатель степени на логарифм числа a и разделить полученное значение на 3.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Libre Franklin"/>
                <a:ea typeface="Libre Franklin"/>
                <a:cs typeface="Libre Franklin"/>
                <a:sym typeface="Libre Franklin"/>
              </a:rPr>
              <a:t>5. Свойство логарифма корня для кубического корня: чтобы найти кубический корень из числа a, можно взять треть логарифма этого числа.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Пропорции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1371600" y="1951672"/>
            <a:ext cx="560671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Пропорции основаны на функциях умножения и деления. Для того, чтобы понять порядок выполнения действия пропорций, можно воспользоваться тем обстоятельством, что отношение стоящих чисел на шкале C и D является постоянным на любом отрезке шкалы. 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5562" y="766118"/>
            <a:ext cx="4134427" cy="11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1371601" y="3947637"/>
            <a:ext cx="5606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Прорез между шкалами C и D можно считать за дробную черту. И это не противоречит правилам умножения и деления.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6384" y="2135839"/>
            <a:ext cx="1499174" cy="10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6384" y="4853781"/>
            <a:ext cx="1770964" cy="11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6384" y="3417375"/>
            <a:ext cx="4391638" cy="120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5135880" y="1892967"/>
            <a:ext cx="6522720" cy="1856073"/>
          </a:xfrm>
          <a:prstGeom prst="rect">
            <a:avLst/>
          </a:prstGeom>
          <a:solidFill>
            <a:schemeClr val="lt1">
              <a:alpha val="74901"/>
            </a:schemeClr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Пропорции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1371600" y="1892967"/>
            <a:ext cx="31242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вычислениях с пропорциями можно пользоваться таким правилом о порядке: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каждой пары чисел x и y, стоящих друг против друга на шкалах C и D и образующих равные отношения (равные «дроби»), разность порядков первого и второго числа (числителя и знаменателя «дроби»), при одном и том же положении движка одна и та же.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5135880" y="4079044"/>
            <a:ext cx="61601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Применяя это правило, мы должны помнить об исключении: если в наших пропорциях попалось отношение a:1, причем единица в знаменателе – правая единица шкалы D, то в этом случае нельзя считать верным, что если порядки знаменателей равны, то и порядки числителей равны.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5295900" y="1943840"/>
            <a:ext cx="63169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Доказательство: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порядки чисел х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х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х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будут р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p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порядки чисел у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у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у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Тогда следует, что порядки должны быть равны: p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… = p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q</a:t>
            </a:r>
            <a:r>
              <a:rPr b="0" baseline="-2500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Синусы и тангенсы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1371600" y="1428750"/>
            <a:ext cx="7145676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ru-RU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тангенсов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тангенсов (Т) – участок логарифмической шкалы, на которой отложены от начальной точки в масштабе основной шкалы логарифмы тангенсов острых углов.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Тангенсы углов на линейке находятся в диапазоне от 0,1 до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Совместив концевые отметки шкал движка и линейки мы сможем против любого угла, отсчитанного на шкале Т прочитать соответствующее значение тангенса на шкале D.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Обратно, зная величину тангенса какого-либо угла, можно найти этот угол, установив тангенс на шкале D и читая угол на соответствующей шкале движка.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Все вычисления с тангенсами (такие как умножение и деление) используются такие же правила.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673140" y="269936"/>
            <a:ext cx="4354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Умножение 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233105" y="1276143"/>
            <a:ext cx="604477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Попробуем подробнее разобрать строение шкалы умножения, “изготовив” её.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Отметим начальный штрих и, выбрав отрезок 1-2 (например, в 1 см длиною), нанесём штрих, со-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ответствующий числу 2. Отложив теперь от этого штриха тот же отрезок 1-2, мы должны будем отметить на нашей шкале против его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конца произведение 2-2-4. Продолжая это построение</a:t>
            </a:r>
            <a:b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рассуждая аналогичным образом, мы нанесём на шкале штрихи, соответствующие 8, 16, 32...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6376" y="1121584"/>
            <a:ext cx="3214072" cy="504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Синусы и тангенсы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1371600" y="1428750"/>
            <a:ext cx="7145676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ru-RU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тангенсов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Для нахождения тангенсов острых углов, больших 45°, а также для нахождения котангенсов используют тригонометрические формулы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расчетов с тангенсами может быть использовано правило пропорции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430" y="2967633"/>
            <a:ext cx="5760059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7874" y="4768540"/>
            <a:ext cx="4232188" cy="165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Синусы и тангенсы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1371600" y="1428750"/>
            <a:ext cx="71456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ru-RU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тангенсов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При расчете острого угла в прямоугольном треугольнике, задача сводится к определению угла из соотношения: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069" y="3244632"/>
            <a:ext cx="2609773" cy="20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Синусы и тангенсы</a:t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1371600" y="1428750"/>
            <a:ext cx="7145676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ru-RU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синусов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синусов (S) – такая же логарифмическая шкала как и шкала D 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По принципу построения шкала синусов аналогична шкале тангенсов, только сильнее сжата к правому концу (90</a:t>
            </a:r>
            <a:r>
              <a:rPr b="0" baseline="3000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о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 каждом участке шкалы нанесены деления для градусов и минут.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Все вычисления с синусами аналогичны вычислениям с тангенсами.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вычислениях участвуют косинусы каких-либо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углов, то, пользуясь формулой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можем заменить их синусами.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368" y="4995763"/>
            <a:ext cx="4627133" cy="627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1371600" y="6127611"/>
            <a:ext cx="6097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Синус также можно найти без перевертывания движка по правилу пропорции: отношение C/D=sin𝛂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Косинусы и котангенсы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Малые значения синусов и тангенсов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1485900" y="1885800"/>
            <a:ext cx="875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Шкала малых углов (S&amp;T) - участок логарифмической шкалы, на которой отложены от начальной точки в масштабе основной шкалы логарифмы тангенсов и синусов острых углов меньше, чем 5, 43. Шкала малых углов универсальная как для синусов, так и для тангенсов, поскольку по первому замечательному пределу и его следствию, следует, что при очень малых углах, синус и тангенс практически равны. Отсчет шкалы начинается с 5,43, так как tg(5.43°) = 0,01, а заканчивается на 0,34,4, поскольку 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tg(0.34,4°) =0.001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525" y="5746738"/>
            <a:ext cx="1504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175" y="5751500"/>
            <a:ext cx="12573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525" y="4225500"/>
            <a:ext cx="63436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Логарифмирование</a:t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2314303" y="2746865"/>
            <a:ext cx="77157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нахождения логарифма какого-либо числа x достаточно измерить расстояние от начала отсчета (отметки 1) до отметки x логарифмической шкалы. Это измерение можно осуществить на основной шкале линейки, т.к. на линейке есть шкала L. </a:t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4084320" y="2201091"/>
            <a:ext cx="41757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Нахождение логарифма числа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Логарифмирование</a:t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124200" y="2171700"/>
            <a:ext cx="6096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127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установить визирную линию бегунка против числа x на шкале D,  то на шкале L это линия ласт нам величину lg x. Так мы получим только дробную часть логарифма, его мантиссу, т.к. отметку x можно отнести к любому участку логарифмической шкалы и прибавить к отсчитанному логарифму любое целое число.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Логарифмирование</a:t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3176655" y="2830975"/>
            <a:ext cx="59910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Также, зная логарифм числа, можно найти это число. Отсчитав на шкале L мантиссу данного логарифма, с помощью бегунка видим соответствующее число на шкале D. Характеристика логарифма позволит поставить у получившегося числа запятую.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4472856" y="2017811"/>
            <a:ext cx="33986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Нахождение числа x от логарифма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741415" y="286386"/>
            <a:ext cx="4354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Умножение 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199269" y="1355750"/>
            <a:ext cx="646936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Шкала для умножения неравномерна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построенной нами шкале умножения нанесены только те штрихи,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которые соответствуют числам 2 в какой-то степени. Если нанести на шкалу штрихи, соответствующие всем целым числам от 1 до 10, то она будет иметь вид:</a:t>
            </a:r>
            <a:b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27" y="4670593"/>
            <a:ext cx="10645246" cy="145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741415" y="286386"/>
            <a:ext cx="4354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Умножение 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180685" y="2047598"/>
            <a:ext cx="878989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Шкала умножения строится по одному из основных свойств</a:t>
            </a:r>
            <a:b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логарифмов: log (a*b) = log a + log b.</a:t>
            </a:r>
            <a:b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Поэтому, если штрих для числа 2 поставить в конце отрезка, длина которого равна m*log2 (m - выбранная единица масштаба, например 100 мм), штрих 3 - в конце отрезка длиной log3 и т. д., то при сложении двух каких-нибудь отрезков, например от 1 до 2 (= m*log 2) и от 1 до 3 (=m*log 3), мы получим отрезок, длина которого равна: m*log 2+m*log 3 = m*(log2+log3) = m*log(2*3) = m*log6, т. е. такой отрезок, в конце которого будет стоять штрих 6, указывающий произведение 2*3.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741415" y="286386"/>
            <a:ext cx="4354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Умножение 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517712" y="1076116"/>
            <a:ext cx="955688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Изготовим вторую такую же шкалу умножения и приложим её к концу первой шкалы, так, чтобы стоящая в начале её единица пришлась против 10 первой шкалы. Тогда по основному свойству шкалы умножения против штриха 2 второй шкалы на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первой шкале должен находиться штрих 20, против штриха 3 - штрих 30 и т. д. до штриха 100. Приложив начало второй шкалы к новому штриху 100, мы таким же путём сможем продолжить нашу шкалу до 1000 (= 100*10 ) и т. д. Аналогичным способом можно продолжить шкалу и влево от единицы.: при этом будут совпадать штрих 10 второй шкалы и штрих 1 первой. Сообразим, прежде всего, какое число должно стоять на основной шкале против начала второй шкалы. Пусть число, которое должно стоять на основной шкале против начала второй шкалы, равно х. Тогда 10x = 1, т. е. x = 0,1. Значит, против 2 должно быть 0,2, против 3 - 0,3 и т. д. Шкала продолжена влево до 0,1. Таким же способом можно продолжить её сначала до 0,01, потом до 0,001 и т. д.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274" y="4722433"/>
            <a:ext cx="10043755" cy="1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741415" y="286386"/>
            <a:ext cx="4354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Умножение 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461140" y="1611949"/>
            <a:ext cx="6096000" cy="219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промежутки справа и слева от единицы в точности повторяют основной промежуток от 1 до 10. </a:t>
            </a: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Шкала умножения периодична. 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 это и позволяет всю бесконечную шкалу умножения заменить одним её отрезком, например, основным промежутком от 1 до 10.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99" y="4500043"/>
            <a:ext cx="10003081" cy="1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Деление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1130" y="2171700"/>
            <a:ext cx="4875847" cy="2426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219200" y="1952986"/>
            <a:ext cx="4714461" cy="29520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31" r="0" t="-10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Деление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51679" y="4550946"/>
            <a:ext cx="104410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Правило о порядке частного</a:t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Если при делении движок выходит вправо (т.е. частное получается при помощи начального штриха движка), то порядок частно равен разности порядков делимого и делителя плюс единица.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N=(n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-n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)+1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24631" l="28696" r="32717" t="46309"/>
          <a:stretch/>
        </p:blipFill>
        <p:spPr>
          <a:xfrm>
            <a:off x="3108456" y="1680194"/>
            <a:ext cx="5975088" cy="252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295400" y="30148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ru-RU"/>
              <a:t>Деление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012149" y="1443841"/>
            <a:ext cx="463327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Правило о порядке частного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Если движок выходит налево (т.е. частное получается при помощи конечного штриха движка), то порядок частного равен разности порядков делимого и делителя. 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N=n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-n</a:t>
            </a:r>
            <a:r>
              <a:rPr b="0" baseline="-2500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Нельзя пользоваться правилом о порядке частного, если выполняется деление 1:а при движке, выдвинутом вправо.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Чтобы избежать это исключение, мы условимся всегда производить деление 1:а, выдвигая движок влево.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24625" l="30109" r="26413" t="38835"/>
          <a:stretch/>
        </p:blipFill>
        <p:spPr>
          <a:xfrm>
            <a:off x="6400800" y="2181640"/>
            <a:ext cx="5300870" cy="250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брезка">
  <a:themeElements>
    <a:clrScheme name="Обрезка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