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>
        <p:scale>
          <a:sx n="125" d="100"/>
          <a:sy n="125" d="100"/>
        </p:scale>
        <p:origin x="264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64CC4-E08A-479E-87EA-760BACD41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AF2B3A-1263-49E3-B7D4-E2F0F2EF8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EE80EE-0B2A-441B-BA28-8745AF15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D8FF-4C12-4260-9D84-79FE6FAF360F}" type="datetimeFigureOut">
              <a:rPr lang="de-DE" smtClean="0"/>
              <a:t>29.11.20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8D5AD8-06BE-44A1-AE09-EDF06EB84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C1DBE7-8C11-4220-9922-6C38A2E3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4359-4D8B-4121-B926-95324167B5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490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F31CC-726F-4611-94C1-1E7F7B071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9D2A34-7FDB-4FCD-831E-7617BF94A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6919E8-6BAB-40FC-BDF9-2EAA3130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D8FF-4C12-4260-9D84-79FE6FAF360F}" type="datetimeFigureOut">
              <a:rPr lang="de-DE" smtClean="0"/>
              <a:t>29.11.20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26E40F-29FB-4440-A168-926ACE497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460C33-8179-4E31-B37F-28FB1187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4359-4D8B-4121-B926-95324167B5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7444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0EBC532-DE3C-4884-90F5-094A56E80F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5EF761-EBC7-4258-B068-76B7D73AA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9C1B17-EE15-4089-A42A-CC52938A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D8FF-4C12-4260-9D84-79FE6FAF360F}" type="datetimeFigureOut">
              <a:rPr lang="de-DE" smtClean="0"/>
              <a:t>29.11.20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AC2DEA-7077-4513-BCCD-8C75E75B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240FA9-7783-450B-8D15-4544C09F3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4359-4D8B-4121-B926-95324167B5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73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EACE8-DCB6-4C04-B808-31E01C556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3B929F-E065-4255-BFF9-A0855D8D1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61370C-6889-468A-9477-F3C084C9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D8FF-4C12-4260-9D84-79FE6FAF360F}" type="datetimeFigureOut">
              <a:rPr lang="de-DE" smtClean="0"/>
              <a:t>29.11.20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F6503F-A1A2-444B-83A9-8AC63470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BB864A-3514-4E5F-89CB-07072054F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4359-4D8B-4121-B926-95324167B5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81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74E521-05C6-46E6-976F-CCF8E55E0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3B0470-085A-4851-B33C-BC9713643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1489CB-9346-4E82-9BE7-FBBD91C0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D8FF-4C12-4260-9D84-79FE6FAF360F}" type="datetimeFigureOut">
              <a:rPr lang="de-DE" smtClean="0"/>
              <a:t>29.11.20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CDAE8D-248E-4616-B4B7-982A05E9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B41DB8-7868-4990-8DFC-0CFDADAA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4359-4D8B-4121-B926-95324167B5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59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B659A-2F90-4C15-AA6B-7FA53DADA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7CB39C-3E36-48E9-A792-8523C5B22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9FDFD6-1F52-445F-8471-64ED06289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64ABB3-0417-464F-BE26-19908BD3D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D8FF-4C12-4260-9D84-79FE6FAF360F}" type="datetimeFigureOut">
              <a:rPr lang="de-DE" smtClean="0"/>
              <a:t>29.11.20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B045F5-996B-4D82-B543-244D80154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F5F53A-5FC3-4056-893B-D58E2300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4359-4D8B-4121-B926-95324167B5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977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A1D5C-8C74-49F0-B487-55C5FDA16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D6F956-E751-4372-9F59-2D1DEDB6F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C15D1D-DCFD-4317-9B70-AAB81464E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15C42A-CA96-4CE3-B019-74FE99C98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6B31009-4F65-4821-95A5-39C50E797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CA52D87-33FB-4B67-B76B-239BBCE6F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D8FF-4C12-4260-9D84-79FE6FAF360F}" type="datetimeFigureOut">
              <a:rPr lang="de-DE" smtClean="0"/>
              <a:t>29.11.20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A36E0F-C967-413D-AC30-FBE54A1A1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6BD721F-B1A3-49A7-8494-E9145171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4359-4D8B-4121-B926-95324167B5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643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75B380-B156-490A-B45D-86B5ED10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F72CB54-F028-400B-959E-D66CA896B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D8FF-4C12-4260-9D84-79FE6FAF360F}" type="datetimeFigureOut">
              <a:rPr lang="de-DE" smtClean="0"/>
              <a:t>29.11.20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79B31C4-4196-4A89-98BB-7486BD97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E85264-4558-433F-AAB3-12C5945A3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4359-4D8B-4121-B926-95324167B5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61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81A816-80D5-49C6-9607-7403360C4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D8FF-4C12-4260-9D84-79FE6FAF360F}" type="datetimeFigureOut">
              <a:rPr lang="de-DE" smtClean="0"/>
              <a:t>29.11.20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7E2F03-4E7E-4C19-A161-5D8CB5EC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BBE91D-8B54-47F8-9BC2-4B3586508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4359-4D8B-4121-B926-95324167B5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14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93A79A-9968-4DC3-A5D6-3847965E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B4203A-5AC2-455B-AAC3-D5A5EFE7D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65CBC1-D119-412E-A338-C57871AFA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18E43C-EACF-41E2-ABDB-CB65176BD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D8FF-4C12-4260-9D84-79FE6FAF360F}" type="datetimeFigureOut">
              <a:rPr lang="de-DE" smtClean="0"/>
              <a:t>29.11.20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AE0960-2246-427C-8964-A897B6812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F4A917-0B3D-4FF4-B316-CD599A024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4359-4D8B-4121-B926-95324167B5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44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9E86D-6C15-4A32-B9B3-4DD9A42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9280021-04E4-4DDF-95A7-5BE93F7B3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5ED18-C07A-4BBA-8230-AED73840C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7AA811-AE6F-4E2D-9633-57A6A998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D8FF-4C12-4260-9D84-79FE6FAF360F}" type="datetimeFigureOut">
              <a:rPr lang="de-DE" smtClean="0"/>
              <a:t>29.11.20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609977-6EC0-4F8B-BD29-6891DED23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24B717-CDEE-4F3F-BC86-3BD2D72E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4359-4D8B-4121-B926-95324167B5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31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B163EB0-1BE1-4AF4-9BBE-55B8FF38C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EE1910-71EB-4A34-A63D-41087BBF8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7CBC8F-1C97-4505-8769-2D6DA3B9A7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DD8FF-4C12-4260-9D84-79FE6FAF360F}" type="datetimeFigureOut">
              <a:rPr lang="de-DE" smtClean="0"/>
              <a:t>29.11.20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A28E32-1DE1-4869-90CF-D8FAB5D3C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A5C14E-8AC8-47CE-AFED-E226617ED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74359-4D8B-4121-B926-95324167B5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80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4F32015-14D2-49F1-A8E6-51D938E77E3E}"/>
              </a:ext>
            </a:extLst>
          </p:cNvPr>
          <p:cNvCxnSpPr>
            <a:cxnSpLocks/>
          </p:cNvCxnSpPr>
          <p:nvPr/>
        </p:nvCxnSpPr>
        <p:spPr>
          <a:xfrm>
            <a:off x="3936476" y="1258349"/>
            <a:ext cx="0" cy="43371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7AB0A63F-849F-41E7-BBF6-343DD9115C1E}"/>
              </a:ext>
            </a:extLst>
          </p:cNvPr>
          <p:cNvCxnSpPr>
            <a:cxnSpLocks/>
          </p:cNvCxnSpPr>
          <p:nvPr/>
        </p:nvCxnSpPr>
        <p:spPr>
          <a:xfrm>
            <a:off x="3213245" y="1258349"/>
            <a:ext cx="0" cy="43371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2F45519-A5BD-41D3-87FD-F7AE9434214D}"/>
              </a:ext>
            </a:extLst>
          </p:cNvPr>
          <p:cNvCxnSpPr>
            <a:cxnSpLocks/>
          </p:cNvCxnSpPr>
          <p:nvPr/>
        </p:nvCxnSpPr>
        <p:spPr>
          <a:xfrm>
            <a:off x="4658686" y="1260446"/>
            <a:ext cx="0" cy="43371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F587B0A-976F-4558-BEAA-9A7F16DE34C1}"/>
              </a:ext>
            </a:extLst>
          </p:cNvPr>
          <p:cNvCxnSpPr>
            <a:cxnSpLocks/>
          </p:cNvCxnSpPr>
          <p:nvPr/>
        </p:nvCxnSpPr>
        <p:spPr>
          <a:xfrm>
            <a:off x="5377226" y="1260446"/>
            <a:ext cx="0" cy="43371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4F0D70EE-FEAB-429B-AB7C-82AAE536587C}"/>
              </a:ext>
            </a:extLst>
          </p:cNvPr>
          <p:cNvCxnSpPr>
            <a:cxnSpLocks/>
          </p:cNvCxnSpPr>
          <p:nvPr/>
        </p:nvCxnSpPr>
        <p:spPr>
          <a:xfrm>
            <a:off x="6820891" y="1260446"/>
            <a:ext cx="0" cy="43371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8F2F5A5-3BE1-4DC5-9BE0-7B19C5AFD2C6}"/>
              </a:ext>
            </a:extLst>
          </p:cNvPr>
          <p:cNvCxnSpPr>
            <a:cxnSpLocks/>
          </p:cNvCxnSpPr>
          <p:nvPr/>
        </p:nvCxnSpPr>
        <p:spPr>
          <a:xfrm>
            <a:off x="6094485" y="1260446"/>
            <a:ext cx="0" cy="43371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2AEE235-FB75-4F4F-8186-232718ED86E2}"/>
              </a:ext>
            </a:extLst>
          </p:cNvPr>
          <p:cNvCxnSpPr>
            <a:cxnSpLocks/>
          </p:cNvCxnSpPr>
          <p:nvPr/>
        </p:nvCxnSpPr>
        <p:spPr>
          <a:xfrm>
            <a:off x="7536751" y="1262543"/>
            <a:ext cx="0" cy="43371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B71FFE9-DE03-4EB4-A253-71E0FB8244DE}"/>
              </a:ext>
            </a:extLst>
          </p:cNvPr>
          <p:cNvCxnSpPr>
            <a:cxnSpLocks/>
          </p:cNvCxnSpPr>
          <p:nvPr/>
        </p:nvCxnSpPr>
        <p:spPr>
          <a:xfrm>
            <a:off x="8258015" y="1258349"/>
            <a:ext cx="0" cy="43371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4761A8E1-AEB0-4769-969B-28978B26E20E}"/>
              </a:ext>
            </a:extLst>
          </p:cNvPr>
          <p:cNvCxnSpPr>
            <a:cxnSpLocks/>
          </p:cNvCxnSpPr>
          <p:nvPr/>
        </p:nvCxnSpPr>
        <p:spPr>
          <a:xfrm>
            <a:off x="3207544" y="5593556"/>
            <a:ext cx="50553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057AEBA8-6960-46F9-B42D-64BD75349A2A}"/>
              </a:ext>
            </a:extLst>
          </p:cNvPr>
          <p:cNvCxnSpPr/>
          <p:nvPr/>
        </p:nvCxnSpPr>
        <p:spPr>
          <a:xfrm>
            <a:off x="3213245" y="4871557"/>
            <a:ext cx="50447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C2B6D42-9D82-405A-B9F9-21BEB8BC0A72}"/>
              </a:ext>
            </a:extLst>
          </p:cNvPr>
          <p:cNvCxnSpPr/>
          <p:nvPr/>
        </p:nvCxnSpPr>
        <p:spPr>
          <a:xfrm>
            <a:off x="3213245" y="4150039"/>
            <a:ext cx="50447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DFA7970-FD07-4639-BAA2-E2EE60DFEC92}"/>
              </a:ext>
            </a:extLst>
          </p:cNvPr>
          <p:cNvCxnSpPr/>
          <p:nvPr/>
        </p:nvCxnSpPr>
        <p:spPr>
          <a:xfrm>
            <a:off x="3213245" y="3426139"/>
            <a:ext cx="50447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64EAEA4-16F7-4D12-98CA-FB14504ED133}"/>
              </a:ext>
            </a:extLst>
          </p:cNvPr>
          <p:cNvCxnSpPr/>
          <p:nvPr/>
        </p:nvCxnSpPr>
        <p:spPr>
          <a:xfrm>
            <a:off x="3213245" y="2703767"/>
            <a:ext cx="50447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CD3530A-6498-4147-B720-CD9574E03A72}"/>
              </a:ext>
            </a:extLst>
          </p:cNvPr>
          <p:cNvCxnSpPr/>
          <p:nvPr/>
        </p:nvCxnSpPr>
        <p:spPr>
          <a:xfrm>
            <a:off x="3213245" y="1982249"/>
            <a:ext cx="50447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F27AFFB5-8B06-424D-AA97-D176D3C95C53}"/>
              </a:ext>
            </a:extLst>
          </p:cNvPr>
          <p:cNvCxnSpPr>
            <a:cxnSpLocks/>
          </p:cNvCxnSpPr>
          <p:nvPr/>
        </p:nvCxnSpPr>
        <p:spPr>
          <a:xfrm>
            <a:off x="3207544" y="1258349"/>
            <a:ext cx="50553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73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Macias De La Rosa</dc:creator>
  <cp:lastModifiedBy>Julian Macias De La Rosa</cp:lastModifiedBy>
  <cp:revision>1</cp:revision>
  <dcterms:created xsi:type="dcterms:W3CDTF">2020-11-29T12:56:03Z</dcterms:created>
  <dcterms:modified xsi:type="dcterms:W3CDTF">2020-11-29T12:56:29Z</dcterms:modified>
</cp:coreProperties>
</file>