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commentAuthors.xml" ContentType="application/vnd.openxmlformats-officedocument.presentationml.commentAuth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2" r:id="rId5"/>
  </p:sldMasterIdLst>
  <p:notesMasterIdLst>
    <p:notesMasterId r:id="rId15"/>
  </p:notesMasterIdLst>
  <p:handoutMasterIdLst>
    <p:handoutMasterId r:id="rId16"/>
  </p:handoutMasterIdLst>
  <p:sldIdLst>
    <p:sldId id="448" r:id="rId6"/>
    <p:sldId id="493" r:id="rId7"/>
    <p:sldId id="494" r:id="rId8"/>
    <p:sldId id="506" r:id="rId9"/>
    <p:sldId id="495" r:id="rId10"/>
    <p:sldId id="503" r:id="rId11"/>
    <p:sldId id="504" r:id="rId12"/>
    <p:sldId id="505" r:id="rId13"/>
    <p:sldId id="496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93"/>
            <p14:sldId id="494"/>
            <p14:sldId id="506"/>
            <p14:sldId id="495"/>
            <p14:sldId id="503"/>
            <p14:sldId id="504"/>
            <p14:sldId id="50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B22746"/>
    <a:srgbClr val="A3C644"/>
    <a:srgbClr val="7F993A"/>
    <a:srgbClr val="666666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110" d="100"/>
          <a:sy n="110" d="100"/>
        </p:scale>
        <p:origin x="115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4E86C-87C9-4BDE-9FC4-7F15F47214B2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74B7ED-2F61-42B8-BB30-140B19CDAFD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D625B04-F58A-465D-B7E0-40CF8D1904DF}" type="parTrans" cxnId="{3E682997-26C9-4122-A353-ED87EB5BCB21}">
      <dgm:prSet/>
      <dgm:spPr/>
      <dgm:t>
        <a:bodyPr/>
        <a:lstStyle/>
        <a:p>
          <a:endParaRPr lang="en-US"/>
        </a:p>
      </dgm:t>
    </dgm:pt>
    <dgm:pt modelId="{FF7143B2-850B-4B26-8ADF-45B1BAF855A9}" type="sibTrans" cxnId="{3E682997-26C9-4122-A353-ED87EB5BCB21}">
      <dgm:prSet/>
      <dgm:spPr/>
      <dgm:t>
        <a:bodyPr/>
        <a:lstStyle/>
        <a:p>
          <a:endParaRPr lang="en-US"/>
        </a:p>
      </dgm:t>
    </dgm:pt>
    <dgm:pt modelId="{83EC4143-4B21-4C06-8981-CB961B266573}">
      <dgm:prSet phldrT="[Text]"/>
      <dgm:spPr/>
      <dgm:t>
        <a:bodyPr/>
        <a:lstStyle/>
        <a:p>
          <a:r>
            <a:rPr lang="en-US" dirty="0"/>
            <a:t>ES2016</a:t>
          </a:r>
        </a:p>
      </dgm:t>
    </dgm:pt>
    <dgm:pt modelId="{86B1CCB5-87EF-44F4-9309-2CA65C48668C}" type="parTrans" cxnId="{FE145314-7D18-4190-A856-BE51A1872BA0}">
      <dgm:prSet/>
      <dgm:spPr/>
      <dgm:t>
        <a:bodyPr/>
        <a:lstStyle/>
        <a:p>
          <a:endParaRPr lang="en-US"/>
        </a:p>
      </dgm:t>
    </dgm:pt>
    <dgm:pt modelId="{024E2561-3211-45E1-A1C9-8B6731067962}" type="sibTrans" cxnId="{FE145314-7D18-4190-A856-BE51A1872BA0}">
      <dgm:prSet/>
      <dgm:spPr/>
      <dgm:t>
        <a:bodyPr/>
        <a:lstStyle/>
        <a:p>
          <a:endParaRPr lang="en-US"/>
        </a:p>
      </dgm:t>
    </dgm:pt>
    <dgm:pt modelId="{1730884A-0C1D-4A68-80E5-6EC4B98534B4}">
      <dgm:prSet phldrT="[Text]"/>
      <dgm:spPr/>
      <dgm:t>
        <a:bodyPr/>
        <a:lstStyle/>
        <a:p>
          <a:r>
            <a:rPr lang="en-US" dirty="0"/>
            <a:t>ES2015</a:t>
          </a:r>
        </a:p>
      </dgm:t>
    </dgm:pt>
    <dgm:pt modelId="{33EF7FF0-8251-4D32-97BE-25CC9AAE06F4}" type="parTrans" cxnId="{DF86E935-FE92-439F-A785-F30467FF7F01}">
      <dgm:prSet/>
      <dgm:spPr/>
      <dgm:t>
        <a:bodyPr/>
        <a:lstStyle/>
        <a:p>
          <a:endParaRPr lang="en-US"/>
        </a:p>
      </dgm:t>
    </dgm:pt>
    <dgm:pt modelId="{EE318384-5F1A-4E12-9CAF-B3646645E5D9}" type="sibTrans" cxnId="{DF86E935-FE92-439F-A785-F30467FF7F01}">
      <dgm:prSet/>
      <dgm:spPr/>
      <dgm:t>
        <a:bodyPr/>
        <a:lstStyle/>
        <a:p>
          <a:endParaRPr lang="en-US"/>
        </a:p>
      </dgm:t>
    </dgm:pt>
    <dgm:pt modelId="{31311602-A54A-44FE-BDD4-F787BB3F9925}">
      <dgm:prSet phldrT="[Text]"/>
      <dgm:spPr/>
      <dgm:t>
        <a:bodyPr/>
        <a:lstStyle/>
        <a:p>
          <a:r>
            <a:rPr lang="en-US" dirty="0"/>
            <a:t>ES5</a:t>
          </a:r>
        </a:p>
      </dgm:t>
    </dgm:pt>
    <dgm:pt modelId="{ED113DD9-FA31-4996-AFE9-90CFAE5C00F1}" type="parTrans" cxnId="{744F7D67-EF97-4054-8357-BF345117312B}">
      <dgm:prSet/>
      <dgm:spPr/>
      <dgm:t>
        <a:bodyPr/>
        <a:lstStyle/>
        <a:p>
          <a:endParaRPr lang="en-US"/>
        </a:p>
      </dgm:t>
    </dgm:pt>
    <dgm:pt modelId="{7E749BF1-DF19-4A89-B84C-ED06B53850E0}" type="sibTrans" cxnId="{744F7D67-EF97-4054-8357-BF345117312B}">
      <dgm:prSet/>
      <dgm:spPr/>
      <dgm:t>
        <a:bodyPr/>
        <a:lstStyle/>
        <a:p>
          <a:endParaRPr lang="en-US"/>
        </a:p>
      </dgm:t>
    </dgm:pt>
    <dgm:pt modelId="{9046068A-4B33-4A2D-B0FB-759176447733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1367642A-43F0-4C67-86F6-2E7BFBC40872}" type="parTrans" cxnId="{EA6F1734-637D-4D44-AF15-26F920E807F5}">
      <dgm:prSet/>
      <dgm:spPr/>
      <dgm:t>
        <a:bodyPr/>
        <a:lstStyle/>
        <a:p>
          <a:endParaRPr lang="en-US"/>
        </a:p>
      </dgm:t>
    </dgm:pt>
    <dgm:pt modelId="{3980AD37-6DFC-4304-80C2-FBF2C415E9A9}" type="sibTrans" cxnId="{EA6F1734-637D-4D44-AF15-26F920E807F5}">
      <dgm:prSet/>
      <dgm:spPr/>
      <dgm:t>
        <a:bodyPr/>
        <a:lstStyle/>
        <a:p>
          <a:endParaRPr lang="en-US"/>
        </a:p>
      </dgm:t>
    </dgm:pt>
    <dgm:pt modelId="{279BD602-540C-472C-B8DB-CB3C31C38F10}" type="pres">
      <dgm:prSet presAssocID="{BDD4E86C-87C9-4BDE-9FC4-7F15F47214B2}" presName="Name0" presStyleCnt="0">
        <dgm:presLayoutVars>
          <dgm:chMax val="7"/>
          <dgm:resizeHandles val="exact"/>
        </dgm:presLayoutVars>
      </dgm:prSet>
      <dgm:spPr/>
    </dgm:pt>
    <dgm:pt modelId="{6D685B5A-D6D1-4194-B413-03A57B955472}" type="pres">
      <dgm:prSet presAssocID="{BDD4E86C-87C9-4BDE-9FC4-7F15F47214B2}" presName="comp1" presStyleCnt="0"/>
      <dgm:spPr/>
    </dgm:pt>
    <dgm:pt modelId="{CFD7705A-CB1A-489D-B043-EFBEDC59730D}" type="pres">
      <dgm:prSet presAssocID="{BDD4E86C-87C9-4BDE-9FC4-7F15F47214B2}" presName="circle1" presStyleLbl="node1" presStyleIdx="0" presStyleCnt="5"/>
      <dgm:spPr/>
    </dgm:pt>
    <dgm:pt modelId="{CD4222CD-AD52-49F6-8A59-EB001E4B6A30}" type="pres">
      <dgm:prSet presAssocID="{BDD4E86C-87C9-4BDE-9FC4-7F15F47214B2}" presName="c1text" presStyleLbl="node1" presStyleIdx="0" presStyleCnt="5">
        <dgm:presLayoutVars>
          <dgm:bulletEnabled val="1"/>
        </dgm:presLayoutVars>
      </dgm:prSet>
      <dgm:spPr/>
    </dgm:pt>
    <dgm:pt modelId="{9F30AE6E-BAD0-49A1-8617-BDCF0A95A78A}" type="pres">
      <dgm:prSet presAssocID="{BDD4E86C-87C9-4BDE-9FC4-7F15F47214B2}" presName="comp2" presStyleCnt="0"/>
      <dgm:spPr/>
    </dgm:pt>
    <dgm:pt modelId="{7F9AACD9-D587-4E16-B36B-A39064180370}" type="pres">
      <dgm:prSet presAssocID="{BDD4E86C-87C9-4BDE-9FC4-7F15F47214B2}" presName="circle2" presStyleLbl="node1" presStyleIdx="1" presStyleCnt="5"/>
      <dgm:spPr/>
    </dgm:pt>
    <dgm:pt modelId="{75A2CDEE-81C0-4CC0-BD10-042383C996CE}" type="pres">
      <dgm:prSet presAssocID="{BDD4E86C-87C9-4BDE-9FC4-7F15F47214B2}" presName="c2text" presStyleLbl="node1" presStyleIdx="1" presStyleCnt="5">
        <dgm:presLayoutVars>
          <dgm:bulletEnabled val="1"/>
        </dgm:presLayoutVars>
      </dgm:prSet>
      <dgm:spPr/>
    </dgm:pt>
    <dgm:pt modelId="{54F87B0B-0DC0-40D8-8118-B1FBD58AD4DC}" type="pres">
      <dgm:prSet presAssocID="{BDD4E86C-87C9-4BDE-9FC4-7F15F47214B2}" presName="comp3" presStyleCnt="0"/>
      <dgm:spPr/>
    </dgm:pt>
    <dgm:pt modelId="{242108AD-3063-4928-9017-1624F81D5F50}" type="pres">
      <dgm:prSet presAssocID="{BDD4E86C-87C9-4BDE-9FC4-7F15F47214B2}" presName="circle3" presStyleLbl="node1" presStyleIdx="2" presStyleCnt="5"/>
      <dgm:spPr/>
    </dgm:pt>
    <dgm:pt modelId="{C51E4A90-8CBC-4107-8B42-384B8B19CC71}" type="pres">
      <dgm:prSet presAssocID="{BDD4E86C-87C9-4BDE-9FC4-7F15F47214B2}" presName="c3text" presStyleLbl="node1" presStyleIdx="2" presStyleCnt="5">
        <dgm:presLayoutVars>
          <dgm:bulletEnabled val="1"/>
        </dgm:presLayoutVars>
      </dgm:prSet>
      <dgm:spPr/>
    </dgm:pt>
    <dgm:pt modelId="{FDE1CA86-EDD7-48AA-AD5B-1DC3989A40C8}" type="pres">
      <dgm:prSet presAssocID="{BDD4E86C-87C9-4BDE-9FC4-7F15F47214B2}" presName="comp4" presStyleCnt="0"/>
      <dgm:spPr/>
    </dgm:pt>
    <dgm:pt modelId="{C968C2FA-05BF-4309-9D62-2A7C4810588A}" type="pres">
      <dgm:prSet presAssocID="{BDD4E86C-87C9-4BDE-9FC4-7F15F47214B2}" presName="circle4" presStyleLbl="node1" presStyleIdx="3" presStyleCnt="5"/>
      <dgm:spPr/>
    </dgm:pt>
    <dgm:pt modelId="{773F0890-D044-434E-8B66-8327881F60D1}" type="pres">
      <dgm:prSet presAssocID="{BDD4E86C-87C9-4BDE-9FC4-7F15F47214B2}" presName="c4text" presStyleLbl="node1" presStyleIdx="3" presStyleCnt="5">
        <dgm:presLayoutVars>
          <dgm:bulletEnabled val="1"/>
        </dgm:presLayoutVars>
      </dgm:prSet>
      <dgm:spPr/>
    </dgm:pt>
    <dgm:pt modelId="{C8AA20B3-C298-4403-9003-8609F4E0842A}" type="pres">
      <dgm:prSet presAssocID="{BDD4E86C-87C9-4BDE-9FC4-7F15F47214B2}" presName="comp5" presStyleCnt="0"/>
      <dgm:spPr/>
    </dgm:pt>
    <dgm:pt modelId="{AC9CFF0D-E13D-4C06-A661-83D4E02E86CF}" type="pres">
      <dgm:prSet presAssocID="{BDD4E86C-87C9-4BDE-9FC4-7F15F47214B2}" presName="circle5" presStyleLbl="node1" presStyleIdx="4" presStyleCnt="5"/>
      <dgm:spPr/>
    </dgm:pt>
    <dgm:pt modelId="{EEF91CAB-3290-41A5-8799-FCA780DAF729}" type="pres">
      <dgm:prSet presAssocID="{BDD4E86C-87C9-4BDE-9FC4-7F15F47214B2}" presName="c5text" presStyleLbl="node1" presStyleIdx="4" presStyleCnt="5">
        <dgm:presLayoutVars>
          <dgm:bulletEnabled val="1"/>
        </dgm:presLayoutVars>
      </dgm:prSet>
      <dgm:spPr/>
    </dgm:pt>
  </dgm:ptLst>
  <dgm:cxnLst>
    <dgm:cxn modelId="{C3316100-0229-40CA-8501-8BC2108694F9}" type="presOf" srcId="{0B74B7ED-2F61-42B8-BB30-140B19CDAFD3}" destId="{75A2CDEE-81C0-4CC0-BD10-042383C996CE}" srcOrd="1" destOrd="0" presId="urn:microsoft.com/office/officeart/2005/8/layout/venn2"/>
    <dgm:cxn modelId="{FE145314-7D18-4190-A856-BE51A1872BA0}" srcId="{BDD4E86C-87C9-4BDE-9FC4-7F15F47214B2}" destId="{83EC4143-4B21-4C06-8981-CB961B266573}" srcOrd="2" destOrd="0" parTransId="{86B1CCB5-87EF-44F4-9309-2CA65C48668C}" sibTransId="{024E2561-3211-45E1-A1C9-8B6731067962}"/>
    <dgm:cxn modelId="{0218612C-75A9-4B2B-BEB2-0C8ABC3B82D8}" type="presOf" srcId="{9046068A-4B33-4A2D-B0FB-759176447733}" destId="{CFD7705A-CB1A-489D-B043-EFBEDC59730D}" srcOrd="0" destOrd="0" presId="urn:microsoft.com/office/officeart/2005/8/layout/venn2"/>
    <dgm:cxn modelId="{EA6F1734-637D-4D44-AF15-26F920E807F5}" srcId="{BDD4E86C-87C9-4BDE-9FC4-7F15F47214B2}" destId="{9046068A-4B33-4A2D-B0FB-759176447733}" srcOrd="0" destOrd="0" parTransId="{1367642A-43F0-4C67-86F6-2E7BFBC40872}" sibTransId="{3980AD37-6DFC-4304-80C2-FBF2C415E9A9}"/>
    <dgm:cxn modelId="{DF86E935-FE92-439F-A785-F30467FF7F01}" srcId="{BDD4E86C-87C9-4BDE-9FC4-7F15F47214B2}" destId="{1730884A-0C1D-4A68-80E5-6EC4B98534B4}" srcOrd="3" destOrd="0" parTransId="{33EF7FF0-8251-4D32-97BE-25CC9AAE06F4}" sibTransId="{EE318384-5F1A-4E12-9CAF-B3646645E5D9}"/>
    <dgm:cxn modelId="{BFECFA65-D538-4233-8636-553EADB2D363}" type="presOf" srcId="{0B74B7ED-2F61-42B8-BB30-140B19CDAFD3}" destId="{7F9AACD9-D587-4E16-B36B-A39064180370}" srcOrd="0" destOrd="0" presId="urn:microsoft.com/office/officeart/2005/8/layout/venn2"/>
    <dgm:cxn modelId="{744F7D67-EF97-4054-8357-BF345117312B}" srcId="{BDD4E86C-87C9-4BDE-9FC4-7F15F47214B2}" destId="{31311602-A54A-44FE-BDD4-F787BB3F9925}" srcOrd="4" destOrd="0" parTransId="{ED113DD9-FA31-4996-AFE9-90CFAE5C00F1}" sibTransId="{7E749BF1-DF19-4A89-B84C-ED06B53850E0}"/>
    <dgm:cxn modelId="{E4BCF369-904E-4FF7-A89F-4C47EEAAABF8}" type="presOf" srcId="{83EC4143-4B21-4C06-8981-CB961B266573}" destId="{C51E4A90-8CBC-4107-8B42-384B8B19CC71}" srcOrd="1" destOrd="0" presId="urn:microsoft.com/office/officeart/2005/8/layout/venn2"/>
    <dgm:cxn modelId="{D4439780-162B-4A69-9A6C-B12E9C58FB9B}" type="presOf" srcId="{31311602-A54A-44FE-BDD4-F787BB3F9925}" destId="{AC9CFF0D-E13D-4C06-A661-83D4E02E86CF}" srcOrd="0" destOrd="0" presId="urn:microsoft.com/office/officeart/2005/8/layout/venn2"/>
    <dgm:cxn modelId="{59F4D196-B35B-462E-84AE-24D5D5D9664D}" type="presOf" srcId="{83EC4143-4B21-4C06-8981-CB961B266573}" destId="{242108AD-3063-4928-9017-1624F81D5F50}" srcOrd="0" destOrd="0" presId="urn:microsoft.com/office/officeart/2005/8/layout/venn2"/>
    <dgm:cxn modelId="{3E682997-26C9-4122-A353-ED87EB5BCB21}" srcId="{BDD4E86C-87C9-4BDE-9FC4-7F15F47214B2}" destId="{0B74B7ED-2F61-42B8-BB30-140B19CDAFD3}" srcOrd="1" destOrd="0" parTransId="{ED625B04-F58A-465D-B7E0-40CF8D1904DF}" sibTransId="{FF7143B2-850B-4B26-8ADF-45B1BAF855A9}"/>
    <dgm:cxn modelId="{DED2359A-6490-4F2B-AF14-55A714ED98DD}" type="presOf" srcId="{1730884A-0C1D-4A68-80E5-6EC4B98534B4}" destId="{773F0890-D044-434E-8B66-8327881F60D1}" srcOrd="1" destOrd="0" presId="urn:microsoft.com/office/officeart/2005/8/layout/venn2"/>
    <dgm:cxn modelId="{44857DAD-EA7C-44CC-821B-FD064185D965}" type="presOf" srcId="{1730884A-0C1D-4A68-80E5-6EC4B98534B4}" destId="{C968C2FA-05BF-4309-9D62-2A7C4810588A}" srcOrd="0" destOrd="0" presId="urn:microsoft.com/office/officeart/2005/8/layout/venn2"/>
    <dgm:cxn modelId="{0E9A30CD-81C7-4000-A14C-5DBC5214F8EF}" type="presOf" srcId="{9046068A-4B33-4A2D-B0FB-759176447733}" destId="{CD4222CD-AD52-49F6-8A59-EB001E4B6A30}" srcOrd="1" destOrd="0" presId="urn:microsoft.com/office/officeart/2005/8/layout/venn2"/>
    <dgm:cxn modelId="{B7F001D4-E563-4285-BDD4-9F39DDFB9BE9}" type="presOf" srcId="{BDD4E86C-87C9-4BDE-9FC4-7F15F47214B2}" destId="{279BD602-540C-472C-B8DB-CB3C31C38F10}" srcOrd="0" destOrd="0" presId="urn:microsoft.com/office/officeart/2005/8/layout/venn2"/>
    <dgm:cxn modelId="{E35F79F7-B280-4003-A48A-C24EEC300492}" type="presOf" srcId="{31311602-A54A-44FE-BDD4-F787BB3F9925}" destId="{EEF91CAB-3290-41A5-8799-FCA780DAF729}" srcOrd="1" destOrd="0" presId="urn:microsoft.com/office/officeart/2005/8/layout/venn2"/>
    <dgm:cxn modelId="{5FCF9430-E4F2-48A9-AA2B-ED8B46CCE226}" type="presParOf" srcId="{279BD602-540C-472C-B8DB-CB3C31C38F10}" destId="{6D685B5A-D6D1-4194-B413-03A57B955472}" srcOrd="0" destOrd="0" presId="urn:microsoft.com/office/officeart/2005/8/layout/venn2"/>
    <dgm:cxn modelId="{E11A34EE-D80E-40C9-8E94-934175B98A42}" type="presParOf" srcId="{6D685B5A-D6D1-4194-B413-03A57B955472}" destId="{CFD7705A-CB1A-489D-B043-EFBEDC59730D}" srcOrd="0" destOrd="0" presId="urn:microsoft.com/office/officeart/2005/8/layout/venn2"/>
    <dgm:cxn modelId="{23704B12-DDF4-4F98-9F54-97A0702419BB}" type="presParOf" srcId="{6D685B5A-D6D1-4194-B413-03A57B955472}" destId="{CD4222CD-AD52-49F6-8A59-EB001E4B6A30}" srcOrd="1" destOrd="0" presId="urn:microsoft.com/office/officeart/2005/8/layout/venn2"/>
    <dgm:cxn modelId="{3DCDF372-763E-417A-93A3-AD71B7855B36}" type="presParOf" srcId="{279BD602-540C-472C-B8DB-CB3C31C38F10}" destId="{9F30AE6E-BAD0-49A1-8617-BDCF0A95A78A}" srcOrd="1" destOrd="0" presId="urn:microsoft.com/office/officeart/2005/8/layout/venn2"/>
    <dgm:cxn modelId="{F60B42A7-3777-4A62-A3A8-4AAC7F517897}" type="presParOf" srcId="{9F30AE6E-BAD0-49A1-8617-BDCF0A95A78A}" destId="{7F9AACD9-D587-4E16-B36B-A39064180370}" srcOrd="0" destOrd="0" presId="urn:microsoft.com/office/officeart/2005/8/layout/venn2"/>
    <dgm:cxn modelId="{B2E9944E-B7DF-49C0-98CD-1174D338B7EA}" type="presParOf" srcId="{9F30AE6E-BAD0-49A1-8617-BDCF0A95A78A}" destId="{75A2CDEE-81C0-4CC0-BD10-042383C996CE}" srcOrd="1" destOrd="0" presId="urn:microsoft.com/office/officeart/2005/8/layout/venn2"/>
    <dgm:cxn modelId="{C6B948B0-5EE1-4C37-BA84-7BB2D83F2479}" type="presParOf" srcId="{279BD602-540C-472C-B8DB-CB3C31C38F10}" destId="{54F87B0B-0DC0-40D8-8118-B1FBD58AD4DC}" srcOrd="2" destOrd="0" presId="urn:microsoft.com/office/officeart/2005/8/layout/venn2"/>
    <dgm:cxn modelId="{34A68A15-B466-4F0A-A44D-44E02140A3CD}" type="presParOf" srcId="{54F87B0B-0DC0-40D8-8118-B1FBD58AD4DC}" destId="{242108AD-3063-4928-9017-1624F81D5F50}" srcOrd="0" destOrd="0" presId="urn:microsoft.com/office/officeart/2005/8/layout/venn2"/>
    <dgm:cxn modelId="{5604B6C8-F8BA-45BD-B474-EE302DF268DB}" type="presParOf" srcId="{54F87B0B-0DC0-40D8-8118-B1FBD58AD4DC}" destId="{C51E4A90-8CBC-4107-8B42-384B8B19CC71}" srcOrd="1" destOrd="0" presId="urn:microsoft.com/office/officeart/2005/8/layout/venn2"/>
    <dgm:cxn modelId="{8604AFC6-C3A3-4B8A-BEF5-50DE9ACB0CAF}" type="presParOf" srcId="{279BD602-540C-472C-B8DB-CB3C31C38F10}" destId="{FDE1CA86-EDD7-48AA-AD5B-1DC3989A40C8}" srcOrd="3" destOrd="0" presId="urn:microsoft.com/office/officeart/2005/8/layout/venn2"/>
    <dgm:cxn modelId="{92166456-F14C-4462-9400-B7158B727269}" type="presParOf" srcId="{FDE1CA86-EDD7-48AA-AD5B-1DC3989A40C8}" destId="{C968C2FA-05BF-4309-9D62-2A7C4810588A}" srcOrd="0" destOrd="0" presId="urn:microsoft.com/office/officeart/2005/8/layout/venn2"/>
    <dgm:cxn modelId="{8E4733CD-7077-4FE8-856F-74C92EF2B8A8}" type="presParOf" srcId="{FDE1CA86-EDD7-48AA-AD5B-1DC3989A40C8}" destId="{773F0890-D044-434E-8B66-8327881F60D1}" srcOrd="1" destOrd="0" presId="urn:microsoft.com/office/officeart/2005/8/layout/venn2"/>
    <dgm:cxn modelId="{6AC8AE16-847B-4637-9BB1-813DAFB52551}" type="presParOf" srcId="{279BD602-540C-472C-B8DB-CB3C31C38F10}" destId="{C8AA20B3-C298-4403-9003-8609F4E0842A}" srcOrd="4" destOrd="0" presId="urn:microsoft.com/office/officeart/2005/8/layout/venn2"/>
    <dgm:cxn modelId="{BD798320-6B7D-4860-B0D8-F062B72C5EA3}" type="presParOf" srcId="{C8AA20B3-C298-4403-9003-8609F4E0842A}" destId="{AC9CFF0D-E13D-4C06-A661-83D4E02E86CF}" srcOrd="0" destOrd="0" presId="urn:microsoft.com/office/officeart/2005/8/layout/venn2"/>
    <dgm:cxn modelId="{F4D287DC-2892-4139-BBBD-05189286ABA9}" type="presParOf" srcId="{C8AA20B3-C298-4403-9003-8609F4E0842A}" destId="{EEF91CAB-3290-41A5-8799-FCA780DAF72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705A-CB1A-489D-B043-EFBEDC59730D}">
      <dsp:nvSpPr>
        <dsp:cNvPr id="0" name=""/>
        <dsp:cNvSpPr/>
      </dsp:nvSpPr>
      <dsp:spPr>
        <a:xfrm>
          <a:off x="1102489" y="0"/>
          <a:ext cx="3627473" cy="36274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TypeScript</a:t>
          </a:r>
        </a:p>
      </dsp:txBody>
      <dsp:txXfrm>
        <a:off x="2236074" y="181373"/>
        <a:ext cx="1360302" cy="362747"/>
      </dsp:txXfrm>
    </dsp:sp>
    <dsp:sp modelId="{7F9AACD9-D587-4E16-B36B-A39064180370}">
      <dsp:nvSpPr>
        <dsp:cNvPr id="0" name=""/>
        <dsp:cNvSpPr/>
      </dsp:nvSpPr>
      <dsp:spPr>
        <a:xfrm>
          <a:off x="1374549" y="544120"/>
          <a:ext cx="3083352" cy="3083352"/>
        </a:xfrm>
        <a:prstGeom prst="ellipse">
          <a:avLst/>
        </a:prstGeom>
        <a:solidFill>
          <a:schemeClr val="accent5">
            <a:hueOff val="4052954"/>
            <a:satOff val="4757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2251377" y="721413"/>
        <a:ext cx="1329695" cy="354585"/>
      </dsp:txXfrm>
    </dsp:sp>
    <dsp:sp modelId="{242108AD-3063-4928-9017-1624F81D5F50}">
      <dsp:nvSpPr>
        <dsp:cNvPr id="0" name=""/>
        <dsp:cNvSpPr/>
      </dsp:nvSpPr>
      <dsp:spPr>
        <a:xfrm>
          <a:off x="1646609" y="1088241"/>
          <a:ext cx="2539231" cy="2539231"/>
        </a:xfrm>
        <a:prstGeom prst="ellipse">
          <a:avLst/>
        </a:prstGeom>
        <a:solidFill>
          <a:schemeClr val="accent5">
            <a:hueOff val="8105908"/>
            <a:satOff val="9515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ES2016</a:t>
          </a:r>
        </a:p>
      </dsp:txBody>
      <dsp:txXfrm>
        <a:off x="2259199" y="1263448"/>
        <a:ext cx="1314052" cy="350413"/>
      </dsp:txXfrm>
    </dsp:sp>
    <dsp:sp modelId="{C968C2FA-05BF-4309-9D62-2A7C4810588A}">
      <dsp:nvSpPr>
        <dsp:cNvPr id="0" name=""/>
        <dsp:cNvSpPr/>
      </dsp:nvSpPr>
      <dsp:spPr>
        <a:xfrm>
          <a:off x="1918670" y="1632362"/>
          <a:ext cx="1995110" cy="1995110"/>
        </a:xfrm>
        <a:prstGeom prst="ellipse">
          <a:avLst/>
        </a:prstGeom>
        <a:solidFill>
          <a:schemeClr val="accent5">
            <a:hueOff val="12158862"/>
            <a:satOff val="14272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ES2015</a:t>
          </a:r>
        </a:p>
      </dsp:txBody>
      <dsp:txXfrm>
        <a:off x="2377545" y="1811922"/>
        <a:ext cx="1077359" cy="359119"/>
      </dsp:txXfrm>
    </dsp:sp>
    <dsp:sp modelId="{AC9CFF0D-E13D-4C06-A661-83D4E02E86CF}">
      <dsp:nvSpPr>
        <dsp:cNvPr id="0" name=""/>
        <dsp:cNvSpPr/>
      </dsp:nvSpPr>
      <dsp:spPr>
        <a:xfrm>
          <a:off x="2190730" y="2176483"/>
          <a:ext cx="1450989" cy="1450989"/>
        </a:xfrm>
        <a:prstGeom prst="ellipse">
          <a:avLst/>
        </a:prstGeom>
        <a:solidFill>
          <a:schemeClr val="accent5">
            <a:hueOff val="16211816"/>
            <a:satOff val="1902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ES5</a:t>
          </a:r>
        </a:p>
      </dsp:txBody>
      <dsp:txXfrm>
        <a:off x="2403223" y="2539231"/>
        <a:ext cx="1026004" cy="72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00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8648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361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2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523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043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3980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808782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56638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43207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775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757801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36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79738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899789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198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49983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78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7661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262443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2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4040457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3256" y="970010"/>
            <a:ext cx="3933172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59891" y="974708"/>
            <a:ext cx="4058433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6380425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_footer.png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7" r:id="rId21"/>
    <p:sldLayoutId id="2147483799" r:id="rId22"/>
    <p:sldLayoutId id="2147483802" r:id="rId23"/>
    <p:sldLayoutId id="2147483803" r:id="rId2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694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4694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4694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Generics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3883" y="1235849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Types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883" y="3176132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Decorators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3883" y="2205991"/>
            <a:ext cx="1828800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0507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507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Modules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3072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Asynchronous Patterns</a:t>
            </a:r>
          </a:p>
        </p:txBody>
      </p:sp>
    </p:spTree>
    <p:extLst>
      <p:ext uri="{BB962C8B-B14F-4D97-AF65-F5344CB8AC3E}">
        <p14:creationId xmlns:p14="http://schemas.microsoft.com/office/powerpoint/2010/main" val="1652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75824" y="1020637"/>
            <a:ext cx="5159467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2012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Anders Hejlsberg (TypeScript, Delphi, C#)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Microsoft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Flexibility and High Performance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b="5369"/>
          <a:stretch>
            <a:fillRect/>
          </a:stretch>
        </p:blipFill>
        <p:spPr>
          <a:xfrm>
            <a:off x="325438" y="1020763"/>
            <a:ext cx="2686050" cy="3270250"/>
          </a:xfrm>
        </p:spPr>
      </p:pic>
    </p:spTree>
    <p:extLst>
      <p:ext uri="{BB962C8B-B14F-4D97-AF65-F5344CB8AC3E}">
        <p14:creationId xmlns:p14="http://schemas.microsoft.com/office/powerpoint/2010/main" val="1277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5444433"/>
              </p:ext>
            </p:extLst>
          </p:nvPr>
        </p:nvGraphicFramePr>
        <p:xfrm>
          <a:off x="1655775" y="976276"/>
          <a:ext cx="5832451" cy="362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3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08917" y="1020637"/>
            <a:ext cx="5226374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TypeScript – language with static type checking and compilation to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can set JavaScript version in TypeScript configuration (</a:t>
            </a:r>
            <a:r>
              <a:rPr lang="en-US" sz="1600" b="1" dirty="0" err="1"/>
              <a:t>tsconfig.json</a:t>
            </a:r>
            <a:r>
              <a:rPr lang="en-US" sz="1600" b="1" dirty="0"/>
              <a:t>: --target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TypeScript supports compilation to the following JavaScript versions: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ESNext</a:t>
            </a:r>
            <a:endParaRPr lang="en-US" sz="1600" dirty="0"/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ES2015 - ES2020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ES5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ES3 (default)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7508"/>
          <a:stretch>
            <a:fillRect/>
          </a:stretch>
        </p:blipFill>
        <p:spPr>
          <a:xfrm>
            <a:off x="325798" y="1020638"/>
            <a:ext cx="2586947" cy="2198347"/>
          </a:xfrm>
        </p:spPr>
      </p:pic>
    </p:spTree>
    <p:extLst>
      <p:ext uri="{BB962C8B-B14F-4D97-AF65-F5344CB8AC3E}">
        <p14:creationId xmlns:p14="http://schemas.microsoft.com/office/powerpoint/2010/main" val="2012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cap="none" dirty="0"/>
              <a:t>TypeScript Compiler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6" y="1685925"/>
            <a:ext cx="660796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8991" y="2895600"/>
            <a:ext cx="878767" cy="42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first.ts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373" y="2895600"/>
            <a:ext cx="872355" cy="42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1800" dirty="0"/>
              <a:t>first.js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7773" y="3267214"/>
            <a:ext cx="190120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x: number;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HelloWorld 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0949" y="3267214"/>
            <a:ext cx="19850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HelloWorld {}</a:t>
            </a:r>
          </a:p>
        </p:txBody>
      </p:sp>
    </p:spTree>
    <p:extLst>
      <p:ext uri="{BB962C8B-B14F-4D97-AF65-F5344CB8AC3E}">
        <p14:creationId xmlns:p14="http://schemas.microsoft.com/office/powerpoint/2010/main" val="25348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 = (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Greeter(message)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Greeter.prototype.greet =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})();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greeting: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(message: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JavaScript (ES5)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TypeScript → JavaScript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876425" y="1343025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Encapsulation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14700" y="1687068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Static Typing</a:t>
            </a:r>
          </a:p>
        </p:txBody>
      </p:sp>
    </p:spTree>
    <p:extLst>
      <p:ext uri="{BB962C8B-B14F-4D97-AF65-F5344CB8AC3E}">
        <p14:creationId xmlns:p14="http://schemas.microsoft.com/office/powerpoint/2010/main" val="42048559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928687"/>
            <a:ext cx="5610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 with TypeScript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F65F0-AD54-4511-8A1A-4B1BC843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" y="785743"/>
            <a:ext cx="8904157" cy="40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DOCID-2090759719-738</_dlc_DocId>
    <_dlc_DocIdUrl xmlns="8f17bd39-e2a2-416d-8579-9c5cbdeee658">
      <Url>https://epam.sharepoint.com/sites/CDP/front-enddevelopment/_layouts/15/DocIdRedir.aspx?ID=DOCID-2090759719-738</Url>
      <Description>DOCID-2090759719-738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536D1-61B1-4892-A18A-F85F7166DB9C}"/>
</file>

<file path=customXml/itemProps4.xml><?xml version="1.0" encoding="utf-8"?>
<ds:datastoreItem xmlns:ds="http://schemas.openxmlformats.org/officeDocument/2006/customXml" ds:itemID="{2EDFF4CA-5D3A-4FBC-9D10-8F8A741BA5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21048</TotalTime>
  <Words>225</Words>
  <Application>Microsoft Office PowerPoint</Application>
  <PresentationFormat>On-screen Show (16:9)</PresentationFormat>
  <Paragraphs>70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Lucida Grande</vt:lpstr>
      <vt:lpstr>Trebuchet MS</vt:lpstr>
      <vt:lpstr>Wingdings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1 of 9)</dc:title>
  <dc:creator>orgmarketingbrandbaselineteam@epam.com</dc:creator>
  <cp:lastModifiedBy>Vitaliy Zhyrytskyy</cp:lastModifiedBy>
  <cp:revision>1080</cp:revision>
  <cp:lastPrinted>2014-07-09T13:30:36Z</cp:lastPrinted>
  <dcterms:created xsi:type="dcterms:W3CDTF">2014-07-08T13:27:24Z</dcterms:created>
  <dcterms:modified xsi:type="dcterms:W3CDTF">2021-03-19T07:53:21Z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85d38400-5b44-4ee9-97df-1de94b6827fd</vt:lpwstr>
  </property>
</Properties>
</file>