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  <p:sldMasterId id="2147483783" r:id="rId5"/>
    <p:sldMasterId id="2147483834" r:id="rId6"/>
  </p:sldMasterIdLst>
  <p:notesMasterIdLst>
    <p:notesMasterId r:id="rId33"/>
  </p:notesMasterIdLst>
  <p:handoutMasterIdLst>
    <p:handoutMasterId r:id="rId34"/>
  </p:handoutMasterIdLst>
  <p:sldIdLst>
    <p:sldId id="898" r:id="rId7"/>
    <p:sldId id="899" r:id="rId8"/>
    <p:sldId id="925" r:id="rId9"/>
    <p:sldId id="901" r:id="rId10"/>
    <p:sldId id="918" r:id="rId11"/>
    <p:sldId id="902" r:id="rId12"/>
    <p:sldId id="903" r:id="rId13"/>
    <p:sldId id="923" r:id="rId14"/>
    <p:sldId id="904" r:id="rId15"/>
    <p:sldId id="908" r:id="rId16"/>
    <p:sldId id="907" r:id="rId17"/>
    <p:sldId id="909" r:id="rId18"/>
    <p:sldId id="911" r:id="rId19"/>
    <p:sldId id="912" r:id="rId20"/>
    <p:sldId id="913" r:id="rId21"/>
    <p:sldId id="914" r:id="rId22"/>
    <p:sldId id="920" r:id="rId23"/>
    <p:sldId id="929" r:id="rId24"/>
    <p:sldId id="915" r:id="rId25"/>
    <p:sldId id="921" r:id="rId26"/>
    <p:sldId id="922" r:id="rId27"/>
    <p:sldId id="924" r:id="rId28"/>
    <p:sldId id="926" r:id="rId29"/>
    <p:sldId id="927" r:id="rId30"/>
    <p:sldId id="928" r:id="rId31"/>
    <p:sldId id="900" r:id="rId32"/>
  </p:sldIdLst>
  <p:sldSz cx="12192000" cy="6858000"/>
  <p:notesSz cx="6858000" cy="9144000"/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A5A8C6-25A4-4477-A7FD-0C92207765AF}">
          <p14:sldIdLst>
            <p14:sldId id="898"/>
            <p14:sldId id="899"/>
          </p14:sldIdLst>
        </p14:section>
        <p14:section name="Modules Versus Namespace" id="{C0E9DBCB-93C2-4E11-B02C-FBAB94FB87BD}">
          <p14:sldIdLst>
            <p14:sldId id="925"/>
            <p14:sldId id="901"/>
          </p14:sldIdLst>
        </p14:section>
        <p14:section name="Creating and Using Namespaces" id="{A02B247F-0FDF-4201-9BB2-E0195C07AEE8}">
          <p14:sldIdLst>
            <p14:sldId id="918"/>
            <p14:sldId id="902"/>
            <p14:sldId id="903"/>
            <p14:sldId id="923"/>
            <p14:sldId id="904"/>
          </p14:sldIdLst>
        </p14:section>
        <p14:section name="Exporting and Importing from Module" id="{BEE72A6E-CBC8-46B4-B0DF-1F596402D798}">
          <p14:sldIdLst>
            <p14:sldId id="908"/>
            <p14:sldId id="907"/>
            <p14:sldId id="909"/>
            <p14:sldId id="911"/>
            <p14:sldId id="912"/>
          </p14:sldIdLst>
        </p14:section>
        <p14:section name="Default Exports" id="{CF47FDE2-977C-4D78-8A8D-7A6A3231EA12}">
          <p14:sldIdLst>
            <p14:sldId id="913"/>
            <p14:sldId id="914"/>
            <p14:sldId id="920"/>
            <p14:sldId id="929"/>
            <p14:sldId id="915"/>
          </p14:sldIdLst>
        </p14:section>
        <p14:section name="Dynamic Import" id="{61E80E97-8230-4B0E-A5BC-094709D14D31}">
          <p14:sldIdLst>
            <p14:sldId id="921"/>
            <p14:sldId id="922"/>
            <p14:sldId id="924"/>
            <p14:sldId id="926"/>
            <p14:sldId id="927"/>
            <p14:sldId id="928"/>
          </p14:sldIdLst>
        </p14:section>
        <p14:section name="Summary" id="{93D03597-5DA3-4B3B-A6AA-CA52A7ADA653}">
          <p14:sldIdLst>
            <p14:sldId id="9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  <p:cmAuthor id="3" name="Vitaliy Zhyrytskyy" initials="VZ" lastIdx="2" clrIdx="2">
    <p:extLst>
      <p:ext uri="{19B8F6BF-5375-455C-9EA6-DF929625EA0E}">
        <p15:presenceInfo xmlns:p15="http://schemas.microsoft.com/office/powerpoint/2012/main" userId="S::Vitaliy_Zhyrytskyy@epam.com::35113152-5212-449b-a1e2-6c833ff2b1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2FC2D9"/>
    <a:srgbClr val="A3C644"/>
    <a:srgbClr val="E4471C"/>
    <a:srgbClr val="B22746"/>
    <a:srgbClr val="FF6600"/>
    <a:srgbClr val="E6E6E6"/>
    <a:srgbClr val="CCCCCC"/>
    <a:srgbClr val="666666"/>
    <a:srgbClr val="444444"/>
    <a:srgbClr val="464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90279" autoAdjust="0"/>
  </p:normalViewPr>
  <p:slideViewPr>
    <p:cSldViewPr snapToGrid="0">
      <p:cViewPr varScale="1">
        <p:scale>
          <a:sx n="78" d="100"/>
          <a:sy n="78" d="100"/>
        </p:scale>
        <p:origin x="494" y="77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4" d="100"/>
        <a:sy n="124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ableStyles" Target="tableStyles.xml"/><Relationship Id="rId21" Type="http://schemas.openxmlformats.org/officeDocument/2006/relationships/slide" Target="slides/slide15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viewProps" Target="viewProps.xml"/><Relationship Id="rId40" Type="http://schemas.openxmlformats.org/officeDocument/2006/relationships/customXml" Target="../customXml/item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commentAuthors" Target="commentAuthor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94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95372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1386421278"/>
      </p:ext>
    </p:extLst>
  </p:cSld>
  <p:clrMapOvr>
    <a:masterClrMapping/>
  </p:clrMapOvr>
  <p:hf sldNum="0" hdr="0" dt="0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189626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193428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8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0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13450825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6316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4" y="1889830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4100" kern="0" cap="all" spc="-75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4" y="3839366"/>
            <a:ext cx="2625014" cy="27776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4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7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3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70" y="673102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193699"/>
      </p:ext>
    </p:extLst>
  </p:cSld>
  <p:clrMapOvr>
    <a:masterClrMapping/>
  </p:clrMapOvr>
  <p:hf sldNum="0" hd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9"/>
            <a:ext cx="9213851" cy="57400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15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4500">
                <a:latin typeface="Arial Black"/>
                <a:cs typeface="Arial Black"/>
              </a:defRPr>
            </a:lvl2pPr>
            <a:lvl3pPr>
              <a:defRPr sz="4500">
                <a:latin typeface="Arial Black"/>
                <a:cs typeface="Arial Black"/>
              </a:defRPr>
            </a:lvl3pPr>
            <a:lvl4pPr>
              <a:defRPr sz="4500">
                <a:latin typeface="Arial Black"/>
                <a:cs typeface="Arial Black"/>
              </a:defRPr>
            </a:lvl4pPr>
            <a:lvl5pPr>
              <a:defRPr sz="45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6" y="4453470"/>
            <a:ext cx="8650817" cy="284693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7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4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3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533588918"/>
      </p:ext>
    </p:extLst>
  </p:cSld>
  <p:clrMapOvr>
    <a:masterClrMapping/>
  </p:clrMapOvr>
  <p:hf sldNum="0" hdr="0" dt="0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36029772"/>
      </p:ext>
    </p:extLst>
  </p:cSld>
  <p:clrMapOvr>
    <a:masterClrMapping/>
  </p:clrMapOvr>
  <p:hf sldNum="0" hdr="0" dt="0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33586"/>
      </p:ext>
    </p:extLst>
  </p:cSld>
  <p:clrMapOvr>
    <a:masterClrMapping/>
  </p:clrMapOvr>
  <p:hf sldNum="0" hdr="0" dt="0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00448"/>
      </p:ext>
    </p:extLst>
  </p:cSld>
  <p:clrMapOvr>
    <a:masterClrMapping/>
  </p:clrMapOvr>
  <p:hf sldNum="0" hdr="0" dt="0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7"/>
            <a:ext cx="11119104" cy="22651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3851565"/>
            <a:ext cx="11119104" cy="24476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71361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75973575"/>
      </p:ext>
    </p:extLst>
  </p:cSld>
  <p:clrMapOvr>
    <a:masterClrMapping/>
  </p:clrMapOvr>
  <p:hf sldNum="0" hdr="0" dt="0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7"/>
            <a:ext cx="11119104" cy="31887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4719782"/>
            <a:ext cx="11119104" cy="157941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marR="0" indent="-285750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SzTx/>
              <a:buFont typeface="Arial" panose="020B0604020202020204" pitchFamily="34" charset="0"/>
              <a:buChar char="•"/>
              <a:tabLst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marL="285750" marR="0" lvl="0" indent="-285750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6781022"/>
      </p:ext>
    </p:extLst>
  </p:cSld>
  <p:clrMapOvr>
    <a:masterClrMapping/>
  </p:clrMapOvr>
  <p:hf sldNum="0" hdr="0" dt="0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9865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5924933" y="1360849"/>
            <a:ext cx="5722121" cy="436028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4397" y="1360850"/>
            <a:ext cx="5131049" cy="43602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37621725"/>
      </p:ext>
    </p:extLst>
  </p:cSld>
  <p:clrMapOvr>
    <a:masterClrMapping/>
  </p:clrMapOvr>
  <p:hf sldNum="0" hdr="0" dt="0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60850"/>
            <a:ext cx="1489831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4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60850"/>
            <a:ext cx="1489831" cy="264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0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77704415"/>
      </p:ext>
    </p:extLst>
  </p:cSld>
  <p:clrMapOvr>
    <a:masterClrMapping/>
  </p:clrMapOvr>
  <p:hf sldNum="0" hdr="0" dt="0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30302" marR="0" indent="-130302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>
                <a:solidFill>
                  <a:schemeClr val="tx1"/>
                </a:solidFill>
              </a:defRPr>
            </a:lvl1pPr>
            <a:lvl2pPr marL="557213" indent="-214313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2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aseline="0">
                <a:solidFill>
                  <a:schemeClr val="tx1"/>
                </a:solidFill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3736533"/>
      </p:ext>
    </p:extLst>
  </p:cSld>
  <p:clrMapOvr>
    <a:masterClrMapping/>
  </p:clrMapOvr>
  <p:hf sldNum="0" hdr="0" dt="0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58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6251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0844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0353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8017239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420276" y="663878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457200" marR="0" lvl="1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shows in the console?</a:t>
            </a:r>
          </a:p>
          <a:p>
            <a:pPr lvl="0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21721" y="182881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/>
              <a:t>QUESTION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421721" y="3288500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>
                <a:solidFill>
                  <a:srgbClr val="2FC2D9"/>
                </a:solidFill>
              </a:rPr>
              <a:t>ANSWER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420276" y="3786327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2691869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solidFill>
                <a:srgbClr val="2FC2D9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34" name="Oval 3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35" name="Straight Connector 34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4856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11741645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921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1"/>
            <a:ext cx="11874675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3707704"/>
            <a:ext cx="11878531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98662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5674290"/>
            <a:ext cx="11895232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37424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2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8747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3128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074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901441" y="1280160"/>
            <a:ext cx="796429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7415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4342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5054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35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26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613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Oval 18"/>
          <p:cNvSpPr/>
          <p:nvPr userDrawn="1"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355419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7950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141641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971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57531" y="1816100"/>
            <a:ext cx="486068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3397" y="1816100"/>
            <a:ext cx="486068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0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4" y="1327759"/>
            <a:ext cx="11222945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7288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907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89167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658680"/>
      </p:ext>
    </p:extLst>
  </p:cSld>
  <p:clrMapOvr>
    <a:masterClrMapping/>
  </p:clrMapOvr>
  <p:hf sldNum="0" hdr="0" dt="0"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1594634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104894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4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6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71522211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152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Practice: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3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63914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1021808773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</p:spTree>
    <p:extLst>
      <p:ext uri="{BB962C8B-B14F-4D97-AF65-F5344CB8AC3E}">
        <p14:creationId xmlns:p14="http://schemas.microsoft.com/office/powerpoint/2010/main" val="852446589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492772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500192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36998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9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83915014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71402145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7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4565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192000" y="943720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5924933" y="1360849"/>
            <a:ext cx="5722121" cy="4360285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28016" marR="0" indent="-128016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00" baseline="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000" baseline="0">
                <a:latin typeface="Arial Black"/>
                <a:cs typeface="Arial Black"/>
              </a:defRPr>
            </a:lvl1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4397" y="1360850"/>
            <a:ext cx="5131049" cy="43602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22942424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7"/>
            <a:ext cx="11119104" cy="22651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1" hasCustomPrompt="1"/>
          </p:nvPr>
        </p:nvSpPr>
        <p:spPr>
          <a:xfrm>
            <a:off x="469964" y="3851565"/>
            <a:ext cx="11119104" cy="244763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857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</a:p>
          <a:p>
            <a:pPr lvl="0"/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lorem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09014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Practice: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07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0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Consolas" panose="020B0609020204030204" pitchFamily="49" charset="0"/>
              </a:defRPr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233094"/>
      </p:ext>
    </p:extLst>
  </p:cSld>
  <p:clrMapOvr>
    <a:masterClrMapping/>
  </p:clrMapOvr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8905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1770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8017239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420276" y="663878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457200" marR="0" lvl="1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shows in the console?</a:t>
            </a:r>
          </a:p>
          <a:p>
            <a:pPr lvl="0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21721" y="182881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/>
              <a:t>QUESTION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421721" y="3288500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>
                <a:solidFill>
                  <a:srgbClr val="2FC2D9"/>
                </a:solidFill>
              </a:rPr>
              <a:t>ANSWER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420276" y="3786327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313668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11741645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7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40055387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1"/>
            <a:ext cx="11874675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3707704"/>
            <a:ext cx="11878531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3160755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5674290"/>
            <a:ext cx="11895232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401704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51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427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573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5456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901441" y="1280160"/>
            <a:ext cx="796429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4442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6131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3806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56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32176"/>
      </p:ext>
    </p:extLst>
  </p:cSld>
  <p:clrMapOvr>
    <a:masterClrMapping/>
  </p:clrMapOvr>
  <p:hf sldNum="0"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990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Oval 18"/>
          <p:cNvSpPr/>
          <p:nvPr userDrawn="1"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17974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410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89958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2653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57531" y="1816100"/>
            <a:ext cx="486068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3397" y="1816100"/>
            <a:ext cx="486068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12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4" y="1327759"/>
            <a:ext cx="11222945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9513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858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95595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295368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9624356"/>
      </p:ext>
    </p:extLst>
  </p:cSld>
  <p:clrMapOvr>
    <a:masterClrMapping/>
  </p:clrMapOvr>
  <p:hf sldNum="0"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6" descr="Pattern_ppt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13"/>
          <p:cNvSpPr txBox="1">
            <a:spLocks/>
          </p:cNvSpPr>
          <p:nvPr userDrawn="1"/>
        </p:nvSpPr>
        <p:spPr>
          <a:xfrm>
            <a:off x="1041805" y="3328611"/>
            <a:ext cx="8650817" cy="92333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1163208" y="5136641"/>
            <a:ext cx="5012270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1163207" y="4479647"/>
            <a:ext cx="3688189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155506" y="3276171"/>
            <a:ext cx="3727752" cy="284693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163207" y="3831947"/>
            <a:ext cx="5286384" cy="6471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3800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342900" indent="0">
              <a:buNone/>
              <a:defRPr sz="3800" b="0" i="0" cap="all">
                <a:latin typeface="Arial Black"/>
                <a:cs typeface="Arial Black"/>
              </a:defRPr>
            </a:lvl2pPr>
            <a:lvl3pPr marL="685800" indent="0">
              <a:buNone/>
              <a:defRPr sz="3800" b="0" i="0" cap="all">
                <a:latin typeface="Arial Black"/>
                <a:cs typeface="Arial Black"/>
              </a:defRPr>
            </a:lvl3pPr>
            <a:lvl4pPr marL="1028700" indent="0">
              <a:buNone/>
              <a:defRPr sz="3800" b="0" i="0" cap="all">
                <a:latin typeface="Arial Black"/>
                <a:cs typeface="Arial Black"/>
              </a:defRPr>
            </a:lvl4pPr>
            <a:lvl5pPr marL="1371600" indent="0">
              <a:buNone/>
              <a:defRPr sz="3800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Type Line 1 Here</a:t>
            </a:r>
          </a:p>
        </p:txBody>
      </p:sp>
    </p:spTree>
    <p:extLst>
      <p:ext uri="{BB962C8B-B14F-4D97-AF65-F5344CB8AC3E}">
        <p14:creationId xmlns:p14="http://schemas.microsoft.com/office/powerpoint/2010/main" val="64281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ackgrou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endParaRPr lang="en-US" sz="1800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5" y="3197413"/>
            <a:ext cx="10099325" cy="2921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38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2189686" y="0"/>
            <a:ext cx="16571371" cy="72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74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31930536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8835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380990" indent="-38099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2FC2D9"/>
              </a:buClr>
              <a:buFont typeface="Arial" panose="020B0604020202020204" pitchFamily="34" charset="0"/>
              <a:buChar char="•"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003349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Practice: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80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843842" y="1889829"/>
            <a:ext cx="9934225" cy="993073"/>
          </a:xfrm>
          <a:prstGeom prst="rect">
            <a:avLst/>
          </a:prstGeom>
        </p:spPr>
        <p:txBody>
          <a:bodyPr lIns="68580" tIns="0" rIns="68580" bIns="3429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5467" kern="0" cap="all" spc="-1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7423" y="3839366"/>
            <a:ext cx="3454920" cy="349648"/>
          </a:xfrm>
          <a:prstGeom prst="rect">
            <a:avLst/>
          </a:prstGeom>
          <a:solidFill>
            <a:schemeClr val="accent2"/>
          </a:solidFill>
        </p:spPr>
        <p:txBody>
          <a:bodyPr wrap="none" lIns="68580" tIns="27432" rIns="68580" bIns="34290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67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673101"/>
            <a:ext cx="1882121" cy="61184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764117" y="761999"/>
            <a:ext cx="0" cy="46317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996785"/>
      </p:ext>
    </p:extLst>
  </p:cSld>
  <p:clrMapOvr>
    <a:masterClrMapping/>
  </p:clrMapOvr>
  <p:hf sldNum="0" hd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lIns="68580" tIns="34290" rIns="68580" bIns="34290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Background Image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742319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67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80534" y="4453469"/>
            <a:ext cx="8650817" cy="356572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67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0532" y="5459486"/>
            <a:ext cx="4866216" cy="373063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867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837173" y="673102"/>
            <a:ext cx="1658003" cy="610983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842661702"/>
      </p:ext>
    </p:extLst>
  </p:cSld>
  <p:clrMapOvr>
    <a:masterClrMapping/>
  </p:clrMapOvr>
  <p:hf sldNum="0" hd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801666617"/>
      </p:ext>
    </p:extLst>
  </p:cSld>
  <p:clrMapOvr>
    <a:masterClrMapping/>
  </p:clrMapOvr>
  <p:hf sldNum="0" hd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95469"/>
      </p:ext>
    </p:extLst>
  </p:cSld>
  <p:clrMapOvr>
    <a:masterClrMapping/>
  </p:clrMapOvr>
  <p:hf sldNum="0" hd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091021" y="939030"/>
            <a:ext cx="6100980" cy="554181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5" y="1439864"/>
            <a:ext cx="5080779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470815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804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9356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379455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098345990"/>
      </p:ext>
    </p:extLst>
  </p:cSld>
  <p:clrMapOvr>
    <a:masterClrMapping/>
  </p:clrMapOvr>
  <p:hf sldNum="0"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2452849339"/>
      </p:ext>
    </p:extLst>
  </p:cSld>
  <p:clrMapOvr>
    <a:masterClrMapping/>
  </p:clrMapOvr>
  <p:hf sldNum="0"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6" descr="Pattern_ppt.jp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7823" y="-15393"/>
            <a:ext cx="9197473" cy="6898104"/>
          </a:xfrm>
          <a:prstGeom prst="rect">
            <a:avLst/>
          </a:prstGeom>
        </p:spPr>
      </p:pic>
      <p:pic>
        <p:nvPicPr>
          <p:cNvPr id="16" name="Picture Placeholder 6" descr="Pattern_ppt.jp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2" y="-15393"/>
            <a:ext cx="3117724" cy="6898104"/>
          </a:xfrm>
          <a:prstGeom prst="rect">
            <a:avLst/>
          </a:prstGeom>
        </p:spPr>
      </p:pic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3234075044"/>
      </p:ext>
    </p:extLst>
  </p:cSld>
  <p:clrMapOvr>
    <a:masterClrMapping/>
  </p:clrMapOvr>
  <p:hf sldNum="0" hdr="0" dt="0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-1" y="939032"/>
            <a:ext cx="12192000" cy="37795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267454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311077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370022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0402698" y="1125385"/>
            <a:ext cx="498964" cy="464583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hu-HU" sz="2000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  <a:endParaRPr lang="en-US" sz="20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323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/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0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3371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1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419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4" hasCustomPrompt="1"/>
          </p:nvPr>
        </p:nvSpPr>
        <p:spPr>
          <a:xfrm>
            <a:off x="9467851" y="1830917"/>
            <a:ext cx="2400300" cy="3894667"/>
          </a:xfrm>
          <a:prstGeom prst="rect">
            <a:avLst/>
          </a:prstGeom>
        </p:spPr>
        <p:txBody>
          <a:bodyPr vert="horz"/>
          <a:lstStyle>
            <a:lvl1pPr marL="171446" indent="-171446" algn="ctr" defTabSz="457189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lang="en-US" sz="1467" kern="1200" dirty="0" smtClean="0">
                <a:solidFill>
                  <a:srgbClr val="444444"/>
                </a:solidFill>
                <a:latin typeface="Trebuchet MS"/>
                <a:ea typeface="+mn-ea"/>
                <a:cs typeface="Trebuchet MS"/>
              </a:defRPr>
            </a:lvl1pPr>
          </a:lstStyle>
          <a:p>
            <a:pPr algn="ctr">
              <a:lnSpc>
                <a:spcPts val="1350"/>
              </a:lnSpc>
            </a:pP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Lorem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ipsum</a:t>
            </a: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 dolor </a:t>
            </a:r>
            <a:b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</a:br>
            <a:r>
              <a:rPr lang="en-US" sz="1600" cap="all" dirty="0">
                <a:solidFill>
                  <a:srgbClr val="444444"/>
                </a:solidFill>
                <a:latin typeface="Arial Black"/>
                <a:cs typeface="Arial Black"/>
              </a:rPr>
              <a:t>sit </a:t>
            </a:r>
            <a:r>
              <a:rPr lang="en-US" sz="1600" cap="all" dirty="0" err="1">
                <a:solidFill>
                  <a:srgbClr val="444444"/>
                </a:solidFill>
                <a:latin typeface="Arial Black"/>
                <a:cs typeface="Arial Black"/>
              </a:rPr>
              <a:t>amet</a:t>
            </a: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Sed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diam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nonummy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nibh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tincidunt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ut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laoreet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magna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erat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volutpat</a:t>
            </a:r>
            <a:endParaRPr lang="en-US" sz="1467" dirty="0">
              <a:solidFill>
                <a:srgbClr val="444444"/>
              </a:solidFill>
              <a:latin typeface="Trebuchet MS"/>
              <a:cs typeface="Trebuchet MS"/>
            </a:endParaRPr>
          </a:p>
          <a:p>
            <a:pPr marL="128588" indent="-128588">
              <a:lnSpc>
                <a:spcPts val="1200"/>
              </a:lnSpc>
              <a:spcAft>
                <a:spcPts val="975"/>
              </a:spcAft>
              <a:buClr>
                <a:srgbClr val="2FC2D9"/>
              </a:buClr>
              <a:buFont typeface="Arial"/>
              <a:buChar char="•"/>
            </a:pP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tetuer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67" dirty="0" err="1">
                <a:solidFill>
                  <a:srgbClr val="444444"/>
                </a:solidFill>
                <a:latin typeface="Trebuchet MS"/>
                <a:cs typeface="Trebuchet MS"/>
              </a:rPr>
              <a:t>adipiscing</a:t>
            </a:r>
            <a:r>
              <a:rPr lang="en-US" sz="1467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</a:p>
          <a:p>
            <a:pPr algn="ctr">
              <a:lnSpc>
                <a:spcPts val="1350"/>
              </a:lnSpc>
            </a:pPr>
            <a:endParaRPr lang="en-US" sz="1600" cap="all" dirty="0">
              <a:solidFill>
                <a:srgbClr val="444444"/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552952562"/>
      </p:ext>
    </p:extLst>
  </p:cSld>
  <p:clrMapOvr>
    <a:masterClrMapping/>
  </p:clrMapOvr>
  <p:hf sldNum="0"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" y="939032"/>
            <a:ext cx="1038225" cy="554181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 dirty="0">
              <a:solidFill>
                <a:srgbClr val="2FC2D9"/>
              </a:solidFill>
            </a:endParaRP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marR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 sz="2667" baseline="0">
                <a:latin typeface="Arial Black"/>
                <a:cs typeface="Arial Black"/>
              </a:defRPr>
            </a:lvl1pPr>
          </a:lstStyle>
          <a:p>
            <a:pPr marL="0" marR="0" lvl="0" indent="0" algn="l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4" name="Oval 3"/>
          <p:cNvSpPr/>
          <p:nvPr/>
        </p:nvSpPr>
        <p:spPr>
          <a:xfrm>
            <a:off x="801688" y="3477648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801688" y="1630376"/>
            <a:ext cx="464583" cy="464581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01688" y="5324921"/>
            <a:ext cx="464583" cy="464583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36576" rIns="0" rtlCol="0" anchor="ctr" anchorCtr="0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7" hasCustomPrompt="1"/>
          </p:nvPr>
        </p:nvSpPr>
        <p:spPr>
          <a:xfrm>
            <a:off x="1492827" y="1232093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8" hasCustomPrompt="1"/>
          </p:nvPr>
        </p:nvSpPr>
        <p:spPr>
          <a:xfrm>
            <a:off x="3926417" y="1232095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7" name="Text Placeholder 23"/>
          <p:cNvSpPr>
            <a:spLocks noGrp="1"/>
          </p:cNvSpPr>
          <p:nvPr>
            <p:ph type="body" sz="quarter" idx="19" hasCustomPrompt="1"/>
          </p:nvPr>
        </p:nvSpPr>
        <p:spPr>
          <a:xfrm>
            <a:off x="1492827" y="3079367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28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3926417" y="3079369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29" name="Text Placeholder 23"/>
          <p:cNvSpPr>
            <a:spLocks noGrp="1"/>
          </p:cNvSpPr>
          <p:nvPr>
            <p:ph type="body" sz="quarter" idx="21" hasCustomPrompt="1"/>
          </p:nvPr>
        </p:nvSpPr>
        <p:spPr>
          <a:xfrm>
            <a:off x="1492827" y="4926640"/>
            <a:ext cx="2048256" cy="128016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latin typeface="Arial Black"/>
              </a:defRPr>
            </a:lvl1pPr>
          </a:lstStyle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444444"/>
                </a:solidFill>
                <a:latin typeface="Arial Black"/>
                <a:cs typeface="Arial Black"/>
              </a:rPr>
              <a:t>LOREM IPSUM DOLOR SIT AMET DIAM</a:t>
            </a:r>
          </a:p>
        </p:txBody>
      </p:sp>
      <p:sp>
        <p:nvSpPr>
          <p:cNvPr id="30" name="Text Placeholder 25"/>
          <p:cNvSpPr>
            <a:spLocks noGrp="1"/>
          </p:cNvSpPr>
          <p:nvPr>
            <p:ph type="body" sz="quarter" idx="22" hasCustomPrompt="1"/>
          </p:nvPr>
        </p:nvSpPr>
        <p:spPr>
          <a:xfrm>
            <a:off x="3926417" y="4926642"/>
            <a:ext cx="7741920" cy="1280159"/>
          </a:xfrm>
          <a:prstGeom prst="rect">
            <a:avLst/>
          </a:prstGeom>
        </p:spPr>
        <p:txBody>
          <a:bodyPr vert="horz" anchor="ctr" anchorCtr="0"/>
          <a:lstStyle>
            <a:lvl1pPr marL="171446" indent="-17144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rgbClr val="2FC2D9"/>
              </a:buClr>
              <a:buFont typeface="Arial"/>
              <a:buChar char="•"/>
              <a:defRPr lang="en-US" sz="1600" dirty="0" smtClean="0">
                <a:solidFill>
                  <a:srgbClr val="444444"/>
                </a:solidFill>
                <a:cs typeface="Trebuchet MS"/>
              </a:defRPr>
            </a:lvl1pPr>
          </a:lstStyle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Sed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diam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nonummy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nibh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tincidunt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ut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laoreet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magna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erat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volutpat</a:t>
            </a:r>
            <a:endParaRPr lang="en-US" sz="1600" dirty="0">
              <a:solidFill>
                <a:srgbClr val="444444"/>
              </a:solidFill>
              <a:latin typeface="+mn-lt"/>
              <a:cs typeface="Trebuchet MS"/>
            </a:endParaRPr>
          </a:p>
          <a:p>
            <a:pPr marL="128588" indent="-128588">
              <a:lnSpc>
                <a:spcPct val="120000"/>
              </a:lnSpc>
              <a:spcAft>
                <a:spcPts val="750"/>
              </a:spcAft>
              <a:buClr>
                <a:srgbClr val="2FC2D9"/>
              </a:buClr>
              <a:buFont typeface="Arial"/>
              <a:buChar char="•"/>
            </a:pP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Lorem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ipsum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dolor sit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amet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,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consectetuer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  <a:r>
              <a:rPr lang="en-US" sz="1600" dirty="0" err="1">
                <a:solidFill>
                  <a:srgbClr val="444444"/>
                </a:solidFill>
                <a:latin typeface="+mn-lt"/>
                <a:cs typeface="Trebuchet MS"/>
              </a:rPr>
              <a:t>adipiscing</a:t>
            </a:r>
            <a:r>
              <a:rPr lang="en-US" sz="1600" dirty="0">
                <a:solidFill>
                  <a:srgbClr val="444444"/>
                </a:solidFill>
                <a:latin typeface="+mn-lt"/>
                <a:cs typeface="Trebuchet MS"/>
              </a:rPr>
              <a:t>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16" name="Oval 15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9226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flipV="1">
            <a:off x="3045812" y="932690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93813" y="944425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139624" y="932689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20288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49084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3371273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923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87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16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338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83681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12477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6434667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47075" y="2602133"/>
            <a:ext cx="1278170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75871" y="2954875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67"/>
            </a:lvl1pPr>
            <a:lvl2pPr marL="457189" indent="0">
              <a:buNone/>
              <a:defRPr sz="1067"/>
            </a:lvl2pPr>
            <a:lvl3pPr marL="914377" indent="0">
              <a:buNone/>
              <a:defRPr sz="1067"/>
            </a:lvl3pPr>
            <a:lvl4pPr marL="1371566" indent="0">
              <a:buNone/>
              <a:defRPr sz="1067"/>
            </a:lvl4pPr>
            <a:lvl5pPr marL="1828754" indent="0">
              <a:buNone/>
              <a:defRPr sz="1067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3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9498060" y="3509434"/>
            <a:ext cx="2369704" cy="2679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</a:lstStyle>
          <a:p>
            <a:pPr lvl="0">
              <a:lnSpc>
                <a:spcPct val="110000"/>
              </a:lnSpc>
            </a:pPr>
            <a:r>
              <a:rPr lang="en-US" sz="1467" dirty="0" err="1">
                <a:solidFill>
                  <a:srgbClr val="444444"/>
                </a:solidFill>
              </a:rPr>
              <a:t>Lorem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ipsum</a:t>
            </a:r>
            <a:r>
              <a:rPr lang="en-US" sz="1467" dirty="0">
                <a:solidFill>
                  <a:srgbClr val="444444"/>
                </a:solidFill>
              </a:rPr>
              <a:t> dolor sit </a:t>
            </a:r>
            <a:r>
              <a:rPr lang="en-US" sz="1467" dirty="0" err="1">
                <a:solidFill>
                  <a:srgbClr val="444444"/>
                </a:solidFill>
              </a:rPr>
              <a:t>amet</a:t>
            </a:r>
            <a:r>
              <a:rPr lang="en-US" sz="1467" dirty="0">
                <a:solidFill>
                  <a:srgbClr val="444444"/>
                </a:solidFill>
              </a:rPr>
              <a:t>, </a:t>
            </a:r>
            <a:r>
              <a:rPr lang="en-US" sz="1467" dirty="0" err="1">
                <a:solidFill>
                  <a:srgbClr val="444444"/>
                </a:solidFill>
              </a:rPr>
              <a:t>consectetur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adipiscing</a:t>
            </a:r>
            <a:r>
              <a:rPr lang="en-US" sz="1467" dirty="0">
                <a:solidFill>
                  <a:srgbClr val="444444"/>
                </a:solidFill>
              </a:rPr>
              <a:t> </a:t>
            </a:r>
            <a:r>
              <a:rPr lang="en-US" sz="1467" dirty="0" err="1">
                <a:solidFill>
                  <a:srgbClr val="444444"/>
                </a:solidFill>
              </a:rPr>
              <a:t>elit</a:t>
            </a:r>
            <a:r>
              <a:rPr lang="en-US" sz="1467" dirty="0">
                <a:solidFill>
                  <a:srgbClr val="444444"/>
                </a:solidFill>
              </a:rPr>
              <a:t>. 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955856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7019251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10036463" y="1200727"/>
            <a:ext cx="1216507" cy="1231516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45718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6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34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4064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8128000" y="928324"/>
            <a:ext cx="0" cy="553713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0" y="3733800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883623"/>
      </p:ext>
    </p:extLst>
  </p:cSld>
  <p:clrMapOvr>
    <a:masterClrMapping/>
  </p:clrMapOvr>
  <p:hf sldNum="0" hd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A9CB0"/>
              </a:gs>
              <a:gs pos="100000">
                <a:srgbClr val="2FC2D9"/>
              </a:gs>
            </a:gsLst>
            <a:lin ang="1764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85000"/>
              </a:lnSpc>
            </a:pPr>
            <a:endParaRPr lang="en-US" sz="1867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835376" y="3197413"/>
            <a:ext cx="10099325" cy="292187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FontTx/>
              <a:buNone/>
              <a:defRPr sz="4533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HEADLINE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-317471" y="-188043"/>
            <a:ext cx="12836976" cy="74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8135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1"/>
            <a:ext cx="11110320" cy="451104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457189" indent="-457189">
              <a:lnSpc>
                <a:spcPts val="2400"/>
              </a:lnSpc>
              <a:spcBef>
                <a:spcPts val="0"/>
              </a:spcBef>
              <a:spcAft>
                <a:spcPts val="2400"/>
              </a:spcAft>
              <a:buSzPct val="140000"/>
              <a:buFont typeface="+mj-lt"/>
              <a:buAutoNum type="arabicPeriod"/>
              <a:defRPr sz="2000" baseline="0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067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0939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7"/>
          </a:xfrm>
          <a:prstGeom prst="rect">
            <a:avLst/>
          </a:prstGeom>
        </p:spPr>
        <p:txBody>
          <a:bodyPr vert="horz" lIns="68580" tIns="0" rIns="68580" bIns="3429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223912" y="328467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2192000" y="943719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6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spcAft>
                <a:spcPts val="1300"/>
              </a:spcAft>
              <a:buNone/>
              <a:defRPr sz="1867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.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343066" y="202672"/>
            <a:ext cx="1648295" cy="542395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22622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9" name="Content Placeholder 22"/>
          <p:cNvSpPr>
            <a:spLocks noGrp="1"/>
          </p:cNvSpPr>
          <p:nvPr>
            <p:ph sz="quarter" idx="17" hasCustomPrompt="1"/>
          </p:nvPr>
        </p:nvSpPr>
        <p:spPr>
          <a:xfrm>
            <a:off x="6349807" y="1776413"/>
            <a:ext cx="5242560" cy="3657600"/>
          </a:xfrm>
          <a:prstGeom prst="rect">
            <a:avLst/>
          </a:prstGeom>
        </p:spPr>
        <p:txBody>
          <a:bodyPr lIns="68580" tIns="34290" rIns="68580" bIns="34290">
            <a:noAutofit/>
          </a:bodyPr>
          <a:lstStyle>
            <a:lvl1pPr marL="170684" marR="0" indent="-170684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333"/>
            </a:lvl2pPr>
            <a:lvl3pPr>
              <a:defRPr sz="1333"/>
            </a:lvl3pPr>
            <a:lvl4pPr>
              <a:defRPr sz="1333"/>
            </a:lvl4pPr>
            <a:lvl5pPr>
              <a:defRPr sz="13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713352316"/>
      </p:ext>
    </p:extLst>
  </p:cSld>
  <p:clrMapOvr>
    <a:masterClrMapping/>
  </p:clrMapOvr>
  <p:hf sldNum="0" hd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</p:spTree>
    <p:extLst>
      <p:ext uri="{BB962C8B-B14F-4D97-AF65-F5344CB8AC3E}">
        <p14:creationId xmlns:p14="http://schemas.microsoft.com/office/powerpoint/2010/main" val="1570142398"/>
      </p:ext>
    </p:extLst>
  </p:cSld>
  <p:clrMapOvr>
    <a:masterClrMapping/>
  </p:clrMapOvr>
  <p:hf sldNum="0" hd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26491"/>
              </p:ext>
            </p:extLst>
          </p:nvPr>
        </p:nvGraphicFramePr>
        <p:xfrm>
          <a:off x="-1" y="935107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50296842"/>
              </p:ext>
            </p:extLst>
          </p:nvPr>
        </p:nvGraphicFramePr>
        <p:xfrm>
          <a:off x="-1" y="935108"/>
          <a:ext cx="12192000" cy="5530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276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M3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M4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M5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M6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M7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M8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M9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M10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M11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dirty="0">
                          <a:solidFill>
                            <a:schemeClr val="bg1"/>
                          </a:solidFill>
                          <a:latin typeface="Trebuchet MS"/>
                          <a:cs typeface="Trebuchet MS"/>
                        </a:rPr>
                        <a:t>M12</a:t>
                      </a:r>
                    </a:p>
                  </a:txBody>
                  <a:tcPr anchor="ctr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589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1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4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>
                <a:solidFill>
                  <a:schemeClr val="tx1"/>
                </a:solidFill>
              </a:defRPr>
            </a:lvl1pPr>
            <a:lvl2pPr marL="742932" indent="-285744">
              <a:lnSpc>
                <a:spcPct val="120000"/>
              </a:lnSpc>
              <a:buClr>
                <a:schemeClr val="tx1"/>
              </a:buClr>
              <a:buSzPct val="100000"/>
              <a:buFont typeface="Lucida Grande"/>
              <a:buChar char="–"/>
              <a:defRPr sz="1600" baseline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467" baseline="0">
                <a:solidFill>
                  <a:schemeClr val="tx1"/>
                </a:solidFill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27067188"/>
      </p:ext>
    </p:extLst>
  </p:cSld>
  <p:clrMapOvr>
    <a:masterClrMapping/>
  </p:clrMapOvr>
  <p:hf sldNum="0" hd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546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3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1642" marR="0" indent="-231642" algn="l" defTabSz="609585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333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133" baseline="0"/>
            </a:lvl1pPr>
            <a:lvl2pPr>
              <a:defRPr sz="2133"/>
            </a:lvl2pPr>
            <a:lvl3pPr>
              <a:defRPr sz="2133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34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7834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962656"/>
            <a:ext cx="12192000" cy="932688"/>
          </a:xfrm>
          <a:prstGeom prst="rect">
            <a:avLst/>
          </a:prstGeom>
          <a:noFill/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 algn="ctr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5892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195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Practice: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58800" y="1295400"/>
            <a:ext cx="11074400" cy="3048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6" descr="https://upload.wikimedia.org/wikipedia/commons/5/59/Keyboard_icon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0" y="4495801"/>
            <a:ext cx="4394200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98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6325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8017239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420276" y="663878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marR="0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FC2D9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marL="457200" marR="0" lvl="1" indent="0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shows in the console?</a:t>
            </a:r>
          </a:p>
          <a:p>
            <a:pPr lvl="0"/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8421721" y="182881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/>
              <a:t>QUESTION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421721" y="3288500"/>
            <a:ext cx="3608832" cy="497827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lvl="0" indent="0" algn="r">
              <a:spcBef>
                <a:spcPct val="20000"/>
              </a:spcBef>
              <a:buClr>
                <a:schemeClr val="accent2"/>
              </a:buClr>
              <a:buFont typeface="Arial"/>
              <a:buNone/>
              <a:defRPr sz="2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/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/>
              <a:buChar char="–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/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6pPr>
            <a:lvl7pPr marL="29718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7pPr>
            <a:lvl8pPr marL="34290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8pPr>
            <a:lvl9pPr marL="3886200" indent="-228600">
              <a:spcBef>
                <a:spcPct val="20000"/>
              </a:spcBef>
              <a:buFont typeface="Arial"/>
              <a:buChar char="•"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800" dirty="0">
                <a:solidFill>
                  <a:srgbClr val="2FC2D9"/>
                </a:solidFill>
              </a:rPr>
              <a:t>ANSWER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8420276" y="3786327"/>
            <a:ext cx="3610277" cy="249240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 algn="r">
              <a:buClr>
                <a:srgbClr val="A3C644"/>
              </a:buClr>
              <a:buFont typeface="Arial" panose="020B0604020202020204" pitchFamily="34" charset="0"/>
              <a:buNone/>
              <a:defRPr sz="1800">
                <a:solidFill>
                  <a:srgbClr val="A3C644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  <a:lvl2pPr marL="457200" indent="0" algn="r">
              <a:buFontTx/>
              <a:buNone/>
              <a:defRPr sz="1800">
                <a:solidFill>
                  <a:srgbClr val="A3C64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fghgfh</a:t>
            </a:r>
          </a:p>
        </p:txBody>
      </p:sp>
    </p:spTree>
    <p:extLst>
      <p:ext uri="{BB962C8B-B14F-4D97-AF65-F5344CB8AC3E}">
        <p14:creationId xmlns:p14="http://schemas.microsoft.com/office/powerpoint/2010/main" val="363099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2" marR="0" indent="-173732" algn="l" defTabSz="457189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867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marL="173732" marR="0" lvl="0" indent="-173732" algn="l" defTabSz="457189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14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add bulleted list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35234"/>
            <a:ext cx="1931234" cy="315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333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573187228"/>
      </p:ext>
    </p:extLst>
  </p:cSld>
  <p:clrMapOvr>
    <a:masterClrMapping/>
  </p:clrMapOvr>
  <p:hf sldNum="0" hdr="0" dt="0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bg>
      <p:bgPr>
        <a:pattFill prst="pct50">
          <a:fgClr>
            <a:srgbClr val="464547"/>
          </a:fgClr>
          <a:bgClr>
            <a:srgbClr val="666666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9835" y="182881"/>
            <a:ext cx="11741645" cy="6142763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86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1"/>
            <a:ext cx="11874675" cy="227991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3707704"/>
            <a:ext cx="11878531" cy="1965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</a:p>
        </p:txBody>
      </p:sp>
    </p:spTree>
    <p:extLst>
      <p:ext uri="{BB962C8B-B14F-4D97-AF65-F5344CB8AC3E}">
        <p14:creationId xmlns:p14="http://schemas.microsoft.com/office/powerpoint/2010/main" val="254790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4421862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146456" y="5674290"/>
            <a:ext cx="11895232" cy="713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</p:spTree>
    <p:extLst>
      <p:ext uri="{BB962C8B-B14F-4D97-AF65-F5344CB8AC3E}">
        <p14:creationId xmlns:p14="http://schemas.microsoft.com/office/powerpoint/2010/main" val="187097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167013" y="1214850"/>
            <a:ext cx="11874675" cy="5185950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 Light" panose="020F030202020403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2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5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964" y="1439863"/>
            <a:ext cx="11241024" cy="4572000"/>
          </a:xfrm>
          <a:prstGeom prst="rect">
            <a:avLst/>
          </a:prstGeom>
        </p:spPr>
        <p:txBody>
          <a:bodyPr>
            <a:noAutofit/>
          </a:bodyPr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 typeface="+mj-lt"/>
              <a:buAutoNum type="arabicPeriod"/>
              <a:defRPr sz="2000" baseline="0"/>
            </a:lvl1pPr>
            <a:lvl2pPr>
              <a:defRPr sz="1800"/>
            </a:lvl2pPr>
            <a:lvl3pPr>
              <a:defRPr sz="1600"/>
            </a:lvl3pPr>
            <a:lvl4pPr>
              <a:defRPr sz="1300"/>
            </a:lvl4pPr>
            <a:lvl5pPr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  <a:p>
            <a:pPr lvl="0"/>
            <a:r>
              <a:rPr lang="en-US" dirty="0"/>
              <a:t>Click to add numbered list</a:t>
            </a:r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1328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6104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901441" y="1280160"/>
            <a:ext cx="796429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400" baseline="0"/>
            </a:lvl1pPr>
            <a:lvl2pPr marL="557784" indent="-210312">
              <a:lnSpc>
                <a:spcPct val="120000"/>
              </a:lnSpc>
              <a:spcBef>
                <a:spcPts val="288"/>
              </a:spcBef>
              <a:buSzPct val="100000"/>
              <a:buFont typeface="Lucida Grande"/>
              <a:buChar char="–"/>
              <a:defRPr sz="2000" baseline="0"/>
            </a:lvl2pPr>
            <a:lvl3pPr marL="859536" indent="-173736">
              <a:lnSpc>
                <a:spcPct val="120000"/>
              </a:lnSpc>
              <a:spcBef>
                <a:spcPts val="264"/>
              </a:spcBef>
              <a:defRPr sz="1800" baseline="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1"/>
            <a:r>
              <a:rPr lang="en-US" dirty="0"/>
              <a:t>Second Level Bullet</a:t>
            </a:r>
          </a:p>
          <a:p>
            <a:pPr lvl="2"/>
            <a:r>
              <a:rPr lang="en-US" dirty="0"/>
              <a:t>Third Level Bullet</a:t>
            </a:r>
            <a:br>
              <a:rPr lang="en-US" dirty="0"/>
            </a:br>
            <a:endParaRPr lang="en-US" dirty="0"/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1180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 Lis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705600" y="910939"/>
            <a:ext cx="5486400" cy="557784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439862"/>
            <a:ext cx="57912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0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9627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480484" y="1776415"/>
            <a:ext cx="11106149" cy="41964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173736" marR="0" indent="-173736" algn="l" defTabSz="3429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600" baseline="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  <a:p>
            <a:pPr lvl="0"/>
            <a:r>
              <a:rPr lang="en-US" dirty="0"/>
              <a:t>Click to add bulleted list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229552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349741"/>
            <a:ext cx="12192000" cy="5082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/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Image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163206" y="5263636"/>
            <a:ext cx="668663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And Line 3 Here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1163206" y="4525827"/>
            <a:ext cx="4917903" cy="862800"/>
          </a:xfrm>
          <a:prstGeom prst="rect">
            <a:avLst/>
          </a:prstGeom>
          <a:solidFill>
            <a:srgbClr val="2FC2D9"/>
          </a:solidFill>
        </p:spPr>
        <p:txBody>
          <a:bodyPr wrap="none" lIns="137160" tIns="27432" rIns="137160" bIns="34290">
            <a:spAutoFit/>
          </a:bodyPr>
          <a:lstStyle>
            <a:lvl1pPr marL="0" indent="0">
              <a:buNone/>
              <a:defRPr sz="5067" b="0" i="0" cap="all">
                <a:solidFill>
                  <a:schemeClr val="bg1"/>
                </a:solidFill>
                <a:latin typeface="Arial Black"/>
                <a:cs typeface="Arial Black"/>
              </a:defRPr>
            </a:lvl1pPr>
            <a:lvl2pPr marL="457189" indent="0">
              <a:buNone/>
              <a:defRPr sz="5067" b="0" i="0" cap="all">
                <a:latin typeface="Arial Black"/>
                <a:cs typeface="Arial Black"/>
              </a:defRPr>
            </a:lvl2pPr>
            <a:lvl3pPr marL="914377" indent="0">
              <a:buNone/>
              <a:defRPr sz="5067" b="0" i="0" cap="all">
                <a:latin typeface="Arial Black"/>
                <a:cs typeface="Arial Black"/>
              </a:defRPr>
            </a:lvl3pPr>
            <a:lvl4pPr marL="1371566" indent="0">
              <a:buNone/>
              <a:defRPr sz="5067" b="0" i="0" cap="all">
                <a:latin typeface="Arial Black"/>
                <a:cs typeface="Arial Black"/>
              </a:defRPr>
            </a:lvl4pPr>
            <a:lvl5pPr marL="1828754" indent="0">
              <a:buNone/>
              <a:defRPr sz="5067" b="0" i="0" cap="all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Line 2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3206" y="3826604"/>
            <a:ext cx="5433860" cy="842090"/>
          </a:xfrm>
          <a:prstGeom prst="rect">
            <a:avLst/>
          </a:prstGeom>
          <a:solidFill>
            <a:srgbClr val="2FC2D9"/>
          </a:solidFill>
          <a:ln>
            <a:noFill/>
          </a:ln>
        </p:spPr>
        <p:txBody>
          <a:bodyPr wrap="none" lIns="137160" tIns="27432" rIns="137160" bIns="34290" anchor="t">
            <a:spAutoFit/>
          </a:bodyPr>
          <a:lstStyle>
            <a:lvl1pPr algn="l">
              <a:defRPr sz="5067" b="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Type line 1 here</a:t>
            </a:r>
          </a:p>
        </p:txBody>
      </p:sp>
      <p:sp>
        <p:nvSpPr>
          <p:cNvPr id="8" name="Text Placeholder 13"/>
          <p:cNvSpPr txBox="1">
            <a:spLocks/>
          </p:cNvSpPr>
          <p:nvPr/>
        </p:nvSpPr>
        <p:spPr>
          <a:xfrm>
            <a:off x="1041806" y="3328611"/>
            <a:ext cx="8650817" cy="923331"/>
          </a:xfrm>
          <a:prstGeom prst="rect">
            <a:avLst/>
          </a:prstGeom>
        </p:spPr>
        <p:txBody>
          <a:bodyPr lIns="91440" tIns="45720" rIns="91440" bIns="45720"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3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100" kern="120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55505" y="3276170"/>
            <a:ext cx="4925772" cy="356572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68580" tIns="34290" rIns="68580" bIns="34290">
            <a:spAutoFit/>
          </a:bodyPr>
          <a:lstStyle>
            <a:lvl1pPr marL="0" indent="0">
              <a:buNone/>
              <a:defRPr sz="1867">
                <a:solidFill>
                  <a:srgbClr val="FFFFFF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OPTIONAL EYEBROW HEADER HERE</a:t>
            </a:r>
          </a:p>
        </p:txBody>
      </p:sp>
    </p:spTree>
    <p:extLst>
      <p:ext uri="{BB962C8B-B14F-4D97-AF65-F5344CB8AC3E}">
        <p14:creationId xmlns:p14="http://schemas.microsoft.com/office/powerpoint/2010/main" val="793686588"/>
      </p:ext>
    </p:extLst>
  </p:cSld>
  <p:clrMapOvr>
    <a:masterClrMapping/>
  </p:clrMapOvr>
  <p:hf sldNum="0" hdr="0" dt="0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 flipV="1">
            <a:off x="4064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8128000" y="923637"/>
            <a:ext cx="0" cy="557645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3712442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59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3990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3256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762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942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208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7038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304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type="body" sz="quarter" idx="27" hasCustomPrompt="1"/>
          </p:nvPr>
        </p:nvSpPr>
        <p:spPr>
          <a:xfrm>
            <a:off x="10086527" y="2612360"/>
            <a:ext cx="1162947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42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9352492" y="2954876"/>
            <a:ext cx="2631016" cy="33942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000"/>
            </a:lvl1pPr>
            <a:lvl2pPr marL="342900" indent="0">
              <a:buNone/>
              <a:defRPr sz="800"/>
            </a:lvl2pPr>
            <a:lvl3pPr marL="685800" indent="0">
              <a:buNone/>
              <a:defRPr sz="8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30" hasCustomPrompt="1"/>
          </p:nvPr>
        </p:nvSpPr>
        <p:spPr>
          <a:xfrm>
            <a:off x="3810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1" hasCustomPrompt="1"/>
          </p:nvPr>
        </p:nvSpPr>
        <p:spPr>
          <a:xfrm>
            <a:off x="6858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6" name="Picture Placeholder 3"/>
          <p:cNvSpPr>
            <a:spLocks noGrp="1"/>
          </p:cNvSpPr>
          <p:nvPr>
            <p:ph type="pic" sz="quarter" idx="32" hasCustomPrompt="1"/>
          </p:nvPr>
        </p:nvSpPr>
        <p:spPr>
          <a:xfrm>
            <a:off x="9906000" y="1200727"/>
            <a:ext cx="1524000" cy="1143000"/>
          </a:xfrm>
          <a:prstGeom prst="rect">
            <a:avLst/>
          </a:prstGeom>
        </p:spPr>
        <p:txBody>
          <a:bodyPr vert="horz" anchor="ctr"/>
          <a:lstStyle>
            <a:lvl1pPr marL="0" marR="0" indent="0" algn="ct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39C2D7"/>
              </a:buClr>
              <a:buSzTx/>
              <a:buFont typeface="Arial"/>
              <a:buNone/>
              <a:tabLst/>
              <a:defRPr sz="1200"/>
            </a:lvl1pPr>
          </a:lstStyle>
          <a:p>
            <a:r>
              <a:rPr lang="en-US" dirty="0"/>
              <a:t>Headshot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3505200"/>
            <a:ext cx="2438400" cy="2743200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932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939800"/>
            <a:ext cx="12192000" cy="371168"/>
          </a:xfrm>
          <a:prstGeom prst="rect">
            <a:avLst/>
          </a:prstGeom>
          <a:solidFill>
            <a:srgbClr val="2FC2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Oval 18"/>
          <p:cNvSpPr/>
          <p:nvPr userDrawn="1"/>
        </p:nvSpPr>
        <p:spPr>
          <a:xfrm>
            <a:off x="1214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sp>
        <p:nvSpPr>
          <p:cNvPr id="21" name="Oval 20"/>
          <p:cNvSpPr/>
          <p:nvPr userDrawn="1"/>
        </p:nvSpPr>
        <p:spPr>
          <a:xfrm>
            <a:off x="4262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  <p:sp>
        <p:nvSpPr>
          <p:cNvPr id="22" name="Oval 21"/>
          <p:cNvSpPr/>
          <p:nvPr userDrawn="1"/>
        </p:nvSpPr>
        <p:spPr>
          <a:xfrm>
            <a:off x="10358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4</a:t>
            </a:r>
          </a:p>
        </p:txBody>
      </p:sp>
      <p:sp>
        <p:nvSpPr>
          <p:cNvPr id="24" name="Oval 23"/>
          <p:cNvSpPr/>
          <p:nvPr userDrawn="1"/>
        </p:nvSpPr>
        <p:spPr>
          <a:xfrm>
            <a:off x="7310279" y="1214873"/>
            <a:ext cx="619443" cy="464582"/>
          </a:xfrm>
          <a:prstGeom prst="ellipse">
            <a:avLst/>
          </a:prstGeom>
          <a:solidFill>
            <a:srgbClr val="2FC2D9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 Black"/>
                <a:cs typeface="Arial Black"/>
              </a:rPr>
              <a:t>3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3048000" y="932691"/>
            <a:ext cx="0" cy="5536205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6096000" y="944426"/>
            <a:ext cx="1" cy="5524471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9144000" y="932690"/>
            <a:ext cx="1" cy="5536207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sz="quarter" idx="33" hasCustomPrompt="1"/>
          </p:nvPr>
        </p:nvSpPr>
        <p:spPr>
          <a:xfrm>
            <a:off x="304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sz="quarter" idx="34" hasCustomPrompt="1"/>
          </p:nvPr>
        </p:nvSpPr>
        <p:spPr>
          <a:xfrm>
            <a:off x="3352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sz="quarter" idx="35" hasCustomPrompt="1"/>
          </p:nvPr>
        </p:nvSpPr>
        <p:spPr>
          <a:xfrm>
            <a:off x="6400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5" name="Text Placeholder 2"/>
          <p:cNvSpPr>
            <a:spLocks noGrp="1"/>
          </p:cNvSpPr>
          <p:nvPr>
            <p:ph type="body" sz="quarter" idx="36" hasCustomPrompt="1"/>
          </p:nvPr>
        </p:nvSpPr>
        <p:spPr>
          <a:xfrm>
            <a:off x="9448800" y="2601468"/>
            <a:ext cx="2438400" cy="3200400"/>
          </a:xfrm>
          <a:prstGeom prst="rect">
            <a:avLst/>
          </a:prstGeom>
        </p:spPr>
        <p:txBody>
          <a:bodyPr vert="horz"/>
          <a:lstStyle>
            <a:lvl1pPr marL="128016" marR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20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marL="128016" marR="0" lvl="0" indent="-128016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37" hasCustomPrompt="1"/>
          </p:nvPr>
        </p:nvSpPr>
        <p:spPr>
          <a:xfrm>
            <a:off x="304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38" hasCustomPrompt="1"/>
          </p:nvPr>
        </p:nvSpPr>
        <p:spPr>
          <a:xfrm>
            <a:off x="3352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sz="quarter" idx="39" hasCustomPrompt="1"/>
          </p:nvPr>
        </p:nvSpPr>
        <p:spPr>
          <a:xfrm>
            <a:off x="6400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sz="quarter" idx="40" hasCustomPrompt="1"/>
          </p:nvPr>
        </p:nvSpPr>
        <p:spPr>
          <a:xfrm>
            <a:off x="9448800" y="1801368"/>
            <a:ext cx="2438400" cy="713232"/>
          </a:xfrm>
          <a:prstGeom prst="rect">
            <a:avLst/>
          </a:prstGeom>
        </p:spPr>
        <p:txBody>
          <a:bodyPr vert="horz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accent2"/>
              </a:buClr>
              <a:buSzTx/>
              <a:buFont typeface="Arial"/>
              <a:buNone/>
              <a:tabLst/>
              <a:defRPr sz="1400" baseline="0">
                <a:latin typeface="Arial Black"/>
                <a:cs typeface="Arial Black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</a:t>
            </a:r>
            <a:br>
              <a:rPr lang="en-US" dirty="0"/>
            </a:br>
            <a:r>
              <a:rPr lang="en-US" dirty="0"/>
              <a:t>IPSUM DOLOR</a:t>
            </a:r>
            <a:br>
              <a:rPr lang="en-US" dirty="0"/>
            </a:br>
            <a:r>
              <a:rPr lang="en-US" dirty="0"/>
              <a:t>SIT AMET</a:t>
            </a:r>
          </a:p>
        </p:txBody>
      </p:sp>
    </p:spTree>
    <p:extLst>
      <p:ext uri="{BB962C8B-B14F-4D97-AF65-F5344CB8AC3E}">
        <p14:creationId xmlns:p14="http://schemas.microsoft.com/office/powerpoint/2010/main" val="384947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" y="926332"/>
            <a:ext cx="1038225" cy="5576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800" dirty="0">
              <a:solidFill>
                <a:srgbClr val="2FC2D9"/>
              </a:solidFill>
            </a:endParaRPr>
          </a:p>
        </p:txBody>
      </p:sp>
      <p:sp>
        <p:nvSpPr>
          <p:cNvPr id="4" name="Oval 3"/>
          <p:cNvSpPr/>
          <p:nvPr userDrawn="1"/>
        </p:nvSpPr>
        <p:spPr>
          <a:xfrm>
            <a:off x="767821" y="3477648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0" y="4633576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767821" y="1630376"/>
            <a:ext cx="548640" cy="41148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Arial Black"/>
                <a:cs typeface="Arial Black"/>
              </a:rPr>
              <a:t>1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0" y="2786304"/>
            <a:ext cx="12192000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 userDrawn="1"/>
        </p:nvSpPr>
        <p:spPr>
          <a:xfrm>
            <a:off x="767821" y="5324921"/>
            <a:ext cx="548640" cy="411480"/>
          </a:xfrm>
          <a:prstGeom prst="ellipse">
            <a:avLst/>
          </a:prstGeom>
          <a:solidFill>
            <a:srgbClr val="2FC2D9"/>
          </a:solidFill>
          <a:ln w="25400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27432" rIns="0" rtlCol="0" anchor="ctr" anchorCtr="0"/>
          <a:lstStyle/>
          <a:p>
            <a:pPr algn="ctr"/>
            <a:r>
              <a:rPr lang="en-US" sz="1500" dirty="0">
                <a:solidFill>
                  <a:srgbClr val="FFFFFF"/>
                </a:solidFill>
                <a:latin typeface="Arial Black"/>
                <a:cs typeface="Arial Black"/>
              </a:rPr>
              <a:t>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1490133" y="14224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4114800" y="12065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1490133" y="32385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114800" y="30226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490133" y="5080000"/>
            <a:ext cx="2387600" cy="889000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None/>
              <a:defRPr sz="1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LOREM IPSUM DOLOR SIT AMET DIAM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4114800" y="4864100"/>
            <a:ext cx="7552267" cy="1333500"/>
          </a:xfrm>
          <a:prstGeom prst="rect">
            <a:avLst/>
          </a:prstGeom>
        </p:spPr>
        <p:txBody>
          <a:bodyPr vert="horz" anchor="ctr" anchorCtr="0"/>
          <a:lstStyle>
            <a:lvl1pPr marL="173736" marR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1400" baseline="0"/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  <a:p>
            <a:pPr lvl="0"/>
            <a:r>
              <a:rPr lang="en-US" dirty="0"/>
              <a:t>Se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magna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endParaRPr lang="en-US" dirty="0"/>
          </a:p>
          <a:p>
            <a:pPr marL="173736" marR="0" lvl="0" indent="-173736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456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411651" y="119512"/>
            <a:ext cx="8610608" cy="724866"/>
          </a:xfrm>
          <a:prstGeom prst="rect">
            <a:avLst/>
          </a:prstGeom>
        </p:spPr>
        <p:txBody>
          <a:bodyPr vert="horz" lIns="91440" tIns="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client name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ts val="1600"/>
              </a:lnSpc>
              <a:spcBef>
                <a:spcPts val="0"/>
              </a:spcBef>
              <a:spcAft>
                <a:spcPts val="1300"/>
              </a:spcAft>
              <a:buClr>
                <a:srgbClr val="2FC2D9"/>
              </a:buClr>
              <a:buFont typeface="Arial"/>
              <a:buChar char="•"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30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533340" y="256310"/>
            <a:ext cx="1514057" cy="48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345462"/>
            <a:ext cx="1745863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</p:spTree>
    <p:extLst>
      <p:ext uri="{BB962C8B-B14F-4D97-AF65-F5344CB8AC3E}">
        <p14:creationId xmlns:p14="http://schemas.microsoft.com/office/powerpoint/2010/main" val="367610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>
            <a:spLocks noGrp="1"/>
          </p:cNvSpPr>
          <p:nvPr>
            <p:ph idx="1" hasCustomPrompt="1"/>
          </p:nvPr>
        </p:nvSpPr>
        <p:spPr>
          <a:xfrm>
            <a:off x="6370488" y="1761513"/>
            <a:ext cx="524256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30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C2D9"/>
              </a:buClr>
              <a:buFont typeface="Arial"/>
              <a:buNone/>
              <a:defRPr sz="1600" baseline="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</a:lstStyle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  <a:p>
            <a:pPr marL="173038" indent="-173038">
              <a:buClr>
                <a:srgbClr val="2FC2D9"/>
              </a:buClr>
            </a:pPr>
            <a:r>
              <a:rPr lang="en-US" dirty="0">
                <a:solidFill>
                  <a:srgbClr val="444444"/>
                </a:solidFill>
              </a:rPr>
              <a:t>Click to add bulleted list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5" y="1761513"/>
            <a:ext cx="5242560" cy="3657600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4922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57531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6433398" y="1299297"/>
            <a:ext cx="2554354" cy="3877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800" cap="all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TITLE TO GO HERE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cap="all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557531" y="1816100"/>
            <a:ext cx="4860680" cy="4371759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433397" y="1816100"/>
            <a:ext cx="4860680" cy="4369671"/>
          </a:xfrm>
          <a:prstGeom prst="rect">
            <a:avLst/>
          </a:prstGeom>
          <a:solidFill>
            <a:srgbClr val="464547"/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51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 -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-4"/>
            <a:ext cx="12192000" cy="929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5400" dir="5400000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223912" y="328466"/>
            <a:ext cx="0" cy="27432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 flipV="1">
            <a:off x="12192000" y="943718"/>
            <a:ext cx="0" cy="5598499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2"/>
          <p:cNvSpPr>
            <a:spLocks noGrp="1"/>
          </p:cNvSpPr>
          <p:nvPr>
            <p:ph sz="quarter" idx="10" hasCustomPrompt="1"/>
          </p:nvPr>
        </p:nvSpPr>
        <p:spPr>
          <a:xfrm>
            <a:off x="484714" y="1327759"/>
            <a:ext cx="11222945" cy="4091354"/>
          </a:xfrm>
          <a:prstGeom prst="rect">
            <a:avLst/>
          </a:prstGeom>
        </p:spPr>
        <p:txBody>
          <a:bodyPr tIns="4572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>
              <a:defRPr sz="1300"/>
            </a:lvl2pPr>
            <a:lvl3pPr>
              <a:defRPr sz="1300"/>
            </a:lvl3pPr>
            <a:lvl4pPr>
              <a:defRPr sz="1300"/>
            </a:lvl4pPr>
            <a:lvl5pPr>
              <a:defRPr sz="1300"/>
            </a:lvl5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adipiscing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…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1266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Case Study Image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49742"/>
            <a:ext cx="12192000" cy="508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Title 1"/>
          <p:cNvSpPr>
            <a:spLocks noGrp="1"/>
          </p:cNvSpPr>
          <p:nvPr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8815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CASE STUDY IMAGERY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51792" y="0"/>
            <a:ext cx="3540208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tl" rotWithShape="0">
              <a:srgbClr val="000000">
                <a:alpha val="3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9041131" y="939062"/>
            <a:ext cx="2041264" cy="2954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68580" tIns="54864" rIns="68580" bIns="54864" anchor="ctr" anchorCtr="0">
            <a:sp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2" name="Content Placeholder 10"/>
          <p:cNvSpPr txBox="1">
            <a:spLocks/>
          </p:cNvSpPr>
          <p:nvPr/>
        </p:nvSpPr>
        <p:spPr>
          <a:xfrm>
            <a:off x="8910695" y="1422400"/>
            <a:ext cx="3048000" cy="435789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>
                <a:solidFill>
                  <a:srgbClr val="444444"/>
                </a:solidFill>
                <a:latin typeface="Trebuchet MS"/>
                <a:ea typeface="ＭＳ Ｐゴシック" pitchFamily="34" charset="-128"/>
                <a:cs typeface="Trebuchet MS"/>
              </a:rPr>
              <a:t>Lorem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ipsum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dolor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minum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consec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tetur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odio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lorem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venenatis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egestas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Donec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vitae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molestie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enim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 </a:t>
            </a:r>
          </a:p>
          <a:p>
            <a:pPr marL="173736" indent="-173736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</a:pP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Aenean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id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mauris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adipiscing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accumsan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iaculis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urna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sit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amet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,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facilisis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lang="en-US" sz="1400" dirty="0" err="1">
                <a:solidFill>
                  <a:srgbClr val="444444"/>
                </a:solidFill>
                <a:latin typeface="Trebuchet MS"/>
                <a:cs typeface="Trebuchet MS"/>
              </a:rPr>
              <a:t>velit</a:t>
            </a:r>
            <a:r>
              <a:rPr lang="en-US" sz="1400" dirty="0">
                <a:solidFill>
                  <a:srgbClr val="444444"/>
                </a:solidFill>
                <a:latin typeface="Trebuchet MS"/>
                <a:cs typeface="Trebuchet MS"/>
              </a:rPr>
              <a:t>.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8895633" y="757317"/>
            <a:ext cx="3044999" cy="0"/>
          </a:xfrm>
          <a:prstGeom prst="line">
            <a:avLst/>
          </a:prstGeom>
          <a:ln w="12700">
            <a:solidFill>
              <a:srgbClr val="E6E6E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363032" y="269597"/>
            <a:ext cx="7612569" cy="72486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CASE STUDY CLIENT NAME</a:t>
            </a:r>
            <a:endParaRPr lang="en-US" sz="1800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8910696" y="200558"/>
            <a:ext cx="1514057" cy="4551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/>
            </a:lvl1pPr>
          </a:lstStyle>
          <a:p>
            <a:r>
              <a:rPr lang="en-US" dirty="0"/>
              <a:t>Insert logo</a:t>
            </a:r>
          </a:p>
        </p:txBody>
      </p:sp>
    </p:spTree>
    <p:extLst>
      <p:ext uri="{BB962C8B-B14F-4D97-AF65-F5344CB8AC3E}">
        <p14:creationId xmlns:p14="http://schemas.microsoft.com/office/powerpoint/2010/main" val="306480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80.xml"/><Relationship Id="rId39" Type="http://schemas.openxmlformats.org/officeDocument/2006/relationships/slideLayout" Target="../slideLayouts/slideLayout93.xml"/><Relationship Id="rId21" Type="http://schemas.openxmlformats.org/officeDocument/2006/relationships/slideLayout" Target="../slideLayouts/slideLayout75.xml"/><Relationship Id="rId34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6.xml"/><Relationship Id="rId47" Type="http://schemas.openxmlformats.org/officeDocument/2006/relationships/slideLayout" Target="../slideLayouts/slideLayout101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32" Type="http://schemas.openxmlformats.org/officeDocument/2006/relationships/slideLayout" Target="../slideLayouts/slideLayout86.xml"/><Relationship Id="rId37" Type="http://schemas.openxmlformats.org/officeDocument/2006/relationships/slideLayout" Target="../slideLayouts/slideLayout91.xml"/><Relationship Id="rId40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9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28" Type="http://schemas.openxmlformats.org/officeDocument/2006/relationships/slideLayout" Target="../slideLayouts/slideLayout82.xml"/><Relationship Id="rId36" Type="http://schemas.openxmlformats.org/officeDocument/2006/relationships/slideLayout" Target="../slideLayouts/slideLayout90.xml"/><Relationship Id="rId4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31" Type="http://schemas.openxmlformats.org/officeDocument/2006/relationships/slideLayout" Target="../slideLayouts/slideLayout85.xml"/><Relationship Id="rId44" Type="http://schemas.openxmlformats.org/officeDocument/2006/relationships/slideLayout" Target="../slideLayouts/slideLayout98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4.xml"/><Relationship Id="rId35" Type="http://schemas.openxmlformats.org/officeDocument/2006/relationships/slideLayout" Target="../slideLayouts/slideLayout89.xml"/><Relationship Id="rId43" Type="http://schemas.openxmlformats.org/officeDocument/2006/relationships/slideLayout" Target="../slideLayouts/slideLayout97.xml"/><Relationship Id="rId48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62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9.xml"/><Relationship Id="rId33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92.xml"/><Relationship Id="rId46" Type="http://schemas.openxmlformats.org/officeDocument/2006/relationships/slideLayout" Target="../slideLayouts/slideLayout100.xml"/><Relationship Id="rId20" Type="http://schemas.openxmlformats.org/officeDocument/2006/relationships/slideLayout" Target="../slideLayouts/slideLayout74.xml"/><Relationship Id="rId41" Type="http://schemas.openxmlformats.org/officeDocument/2006/relationships/slideLayout" Target="../slideLayouts/slideLayout95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9" Type="http://schemas.openxmlformats.org/officeDocument/2006/relationships/slideLayout" Target="../slideLayouts/slideLayout142.xml"/><Relationship Id="rId21" Type="http://schemas.openxmlformats.org/officeDocument/2006/relationships/slideLayout" Target="../slideLayouts/slideLayout124.xml"/><Relationship Id="rId34" Type="http://schemas.openxmlformats.org/officeDocument/2006/relationships/slideLayout" Target="../slideLayouts/slideLayout137.xml"/><Relationship Id="rId42" Type="http://schemas.openxmlformats.org/officeDocument/2006/relationships/theme" Target="../theme/theme3.xml"/><Relationship Id="rId7" Type="http://schemas.openxmlformats.org/officeDocument/2006/relationships/slideLayout" Target="../slideLayouts/slideLayout110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41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37" Type="http://schemas.openxmlformats.org/officeDocument/2006/relationships/slideLayout" Target="../slideLayouts/slideLayout140.xml"/><Relationship Id="rId40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36" Type="http://schemas.openxmlformats.org/officeDocument/2006/relationships/slideLayout" Target="../slideLayouts/slideLayout139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35" Type="http://schemas.openxmlformats.org/officeDocument/2006/relationships/slideLayout" Target="../slideLayouts/slideLayout138.xml"/><Relationship Id="rId43" Type="http://schemas.openxmlformats.org/officeDocument/2006/relationships/image" Target="../media/image1.png"/><Relationship Id="rId8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slideLayout" Target="../slideLayouts/slideLayout136.xml"/><Relationship Id="rId38" Type="http://schemas.openxmlformats.org/officeDocument/2006/relationships/slideLayout" Target="../slideLayouts/slideLayout1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5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57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  <p:sldLayoutId id="2147483777" r:id="rId21"/>
    <p:sldLayoutId id="2147483778" r:id="rId22"/>
    <p:sldLayoutId id="2147483779" r:id="rId23"/>
    <p:sldLayoutId id="2147483780" r:id="rId24"/>
    <p:sldLayoutId id="2147483781" r:id="rId25"/>
    <p:sldLayoutId id="2147483782" r:id="rId26"/>
    <p:sldLayoutId id="2147483654" r:id="rId27"/>
    <p:sldLayoutId id="2147483752" r:id="rId28"/>
    <p:sldLayoutId id="2147483754" r:id="rId29"/>
    <p:sldLayoutId id="2147483747" r:id="rId30"/>
    <p:sldLayoutId id="2147483748" r:id="rId31"/>
    <p:sldLayoutId id="2147483750" r:id="rId32"/>
    <p:sldLayoutId id="2147483705" r:id="rId33"/>
    <p:sldLayoutId id="2147483702" r:id="rId34"/>
    <p:sldLayoutId id="2147483711" r:id="rId35"/>
    <p:sldLayoutId id="2147483746" r:id="rId36"/>
    <p:sldLayoutId id="2147483728" r:id="rId37"/>
    <p:sldLayoutId id="2147483712" r:id="rId38"/>
    <p:sldLayoutId id="2147483734" r:id="rId39"/>
    <p:sldLayoutId id="2147483736" r:id="rId40"/>
    <p:sldLayoutId id="2147483735" r:id="rId41"/>
    <p:sldLayoutId id="2147483737" r:id="rId42"/>
    <p:sldLayoutId id="2147483713" r:id="rId43"/>
    <p:sldLayoutId id="2147483742" r:id="rId44"/>
    <p:sldLayoutId id="2147483745" r:id="rId45"/>
    <p:sldLayoutId id="2147483743" r:id="rId46"/>
    <p:sldLayoutId id="2147483727" r:id="rId47"/>
    <p:sldLayoutId id="2147483741" r:id="rId48"/>
    <p:sldLayoutId id="2147483698" r:id="rId49"/>
    <p:sldLayoutId id="2147483733" r:id="rId50"/>
    <p:sldLayoutId id="2147483706" r:id="rId51"/>
    <p:sldLayoutId id="2147483738" r:id="rId52"/>
    <p:sldLayoutId id="2147483877" r:id="rId53"/>
    <p:sldLayoutId id="2147483878" r:id="rId54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7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867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25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fld id="{C2C0EDAD-27A0-9447-9004-E733B36B95C3}" type="slidenum">
              <a:rPr lang="en-US" sz="1067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1067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19"/>
            <a:ext cx="3088640" cy="215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800" b="0" i="0" kern="0" spc="20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5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4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  <p:sldLayoutId id="2147483809" r:id="rId26"/>
    <p:sldLayoutId id="2147483810" r:id="rId27"/>
    <p:sldLayoutId id="2147483811" r:id="rId28"/>
    <p:sldLayoutId id="2147483812" r:id="rId29"/>
    <p:sldLayoutId id="2147483813" r:id="rId30"/>
    <p:sldLayoutId id="2147483814" r:id="rId31"/>
    <p:sldLayoutId id="2147483815" r:id="rId32"/>
    <p:sldLayoutId id="2147483816" r:id="rId33"/>
    <p:sldLayoutId id="2147483817" r:id="rId34"/>
    <p:sldLayoutId id="2147483818" r:id="rId35"/>
    <p:sldLayoutId id="2147483819" r:id="rId36"/>
    <p:sldLayoutId id="2147483820" r:id="rId37"/>
    <p:sldLayoutId id="2147483821" r:id="rId38"/>
    <p:sldLayoutId id="2147483822" r:id="rId39"/>
    <p:sldLayoutId id="2147483823" r:id="rId40"/>
    <p:sldLayoutId id="2147483824" r:id="rId41"/>
    <p:sldLayoutId id="2147483825" r:id="rId42"/>
    <p:sldLayoutId id="2147483826" r:id="rId43"/>
    <p:sldLayoutId id="2147483827" r:id="rId44"/>
    <p:sldLayoutId id="2147483828" r:id="rId45"/>
    <p:sldLayoutId id="2147483829" r:id="rId46"/>
    <p:sldLayoutId id="2147483830" r:id="rId47"/>
    <p:sldLayoutId id="2147483831" r:id="rId48"/>
    <p:sldLayoutId id="2147483832" r:id="rId49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ctr" defTabSz="45718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75308"/>
            <a:ext cx="12206941" cy="39763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9894817" y="6533385"/>
            <a:ext cx="1991360" cy="1923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r"/>
            <a:fld id="{C2C0EDAD-27A0-9447-9004-E733B36B95C3}" type="slidenum">
              <a:rPr lang="en-US" sz="800" b="0" i="0" smtClean="0">
                <a:solidFill>
                  <a:srgbClr val="CCCCCC"/>
                </a:solidFill>
                <a:latin typeface="Trebuchet MS"/>
                <a:cs typeface="Trebuchet MS"/>
              </a:rPr>
              <a:pPr algn="r"/>
              <a:t>‹#›</a:t>
            </a:fld>
            <a:endParaRPr lang="en-US" sz="800" b="0" i="0" dirty="0">
              <a:solidFill>
                <a:srgbClr val="CCCCCC"/>
              </a:solidFill>
              <a:latin typeface="Trebuchet MS"/>
              <a:cs typeface="Trebuchet M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4079" y="6562320"/>
            <a:ext cx="3088640" cy="16158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sz="600" b="0" i="0" kern="0" spc="15" dirty="0">
                <a:solidFill>
                  <a:schemeClr val="accent1"/>
                </a:solidFill>
                <a:latin typeface="Trebuchet MS"/>
                <a:cs typeface="Trebuchet MS"/>
              </a:rPr>
              <a:t>CONFIDENTIAL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84332" y="6587744"/>
            <a:ext cx="0" cy="164592"/>
          </a:xfrm>
          <a:prstGeom prst="line">
            <a:avLst/>
          </a:prstGeom>
          <a:ln w="3175" cmpd="sng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logo_footer.png"/>
          <p:cNvPicPr>
            <a:picLocks noChangeAspect="1"/>
          </p:cNvPicPr>
          <p:nvPr/>
        </p:nvPicPr>
        <p:blipFill>
          <a:blip r:embed="rId4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632" y="6575246"/>
            <a:ext cx="635000" cy="22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23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  <p:sldLayoutId id="2147483852" r:id="rId18"/>
    <p:sldLayoutId id="2147483853" r:id="rId19"/>
    <p:sldLayoutId id="2147483854" r:id="rId20"/>
    <p:sldLayoutId id="2147483855" r:id="rId21"/>
    <p:sldLayoutId id="2147483856" r:id="rId22"/>
    <p:sldLayoutId id="2147483857" r:id="rId23"/>
    <p:sldLayoutId id="2147483858" r:id="rId24"/>
    <p:sldLayoutId id="2147483859" r:id="rId25"/>
    <p:sldLayoutId id="2147483860" r:id="rId26"/>
    <p:sldLayoutId id="2147483861" r:id="rId27"/>
    <p:sldLayoutId id="2147483862" r:id="rId28"/>
    <p:sldLayoutId id="2147483863" r:id="rId29"/>
    <p:sldLayoutId id="2147483864" r:id="rId30"/>
    <p:sldLayoutId id="2147483865" r:id="rId31"/>
    <p:sldLayoutId id="2147483866" r:id="rId32"/>
    <p:sldLayoutId id="2147483867" r:id="rId33"/>
    <p:sldLayoutId id="2147483868" r:id="rId34"/>
    <p:sldLayoutId id="2147483869" r:id="rId35"/>
    <p:sldLayoutId id="2147483870" r:id="rId36"/>
    <p:sldLayoutId id="2147483871" r:id="rId37"/>
    <p:sldLayoutId id="2147483872" r:id="rId38"/>
    <p:sldLayoutId id="2147483873" r:id="rId39"/>
    <p:sldLayoutId id="2147483874" r:id="rId40"/>
    <p:sldLayoutId id="2147483876" r:id="rId41"/>
  </p:sldLayoutIdLst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703765" y="3428016"/>
            <a:ext cx="9213851" cy="594586"/>
          </a:xfrm>
        </p:spPr>
        <p:txBody>
          <a:bodyPr/>
          <a:lstStyle/>
          <a:p>
            <a:r>
              <a:rPr lang="en-US" sz="4267" dirty="0"/>
              <a:t>TypeScript In-Depth: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03766" y="4061729"/>
            <a:ext cx="8650817" cy="346249"/>
          </a:xfrm>
        </p:spPr>
        <p:txBody>
          <a:bodyPr/>
          <a:lstStyle/>
          <a:p>
            <a:r>
              <a:rPr lang="en-US" sz="1800" dirty="0"/>
              <a:t>Modules and Namespaces</a:t>
            </a:r>
          </a:p>
        </p:txBody>
      </p:sp>
      <p:pic>
        <p:nvPicPr>
          <p:cNvPr id="18" name="Picture Placeholder 17" descr="logo_cover_5.png"/>
          <p:cNvPicPr>
            <a:picLocks noGrp="1" noChangeAspect="1"/>
          </p:cNvPicPr>
          <p:nvPr>
            <p:ph type="pic" sz="quarter" idx="19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538" b="3538"/>
          <a:stretch>
            <a:fillRect/>
          </a:stretch>
        </p:blipFill>
        <p:spPr>
          <a:xfrm>
            <a:off x="51531" y="172903"/>
            <a:ext cx="1658003" cy="610983"/>
          </a:xfrm>
        </p:spPr>
      </p:pic>
    </p:spTree>
    <p:extLst>
      <p:ext uri="{BB962C8B-B14F-4D97-AF65-F5344CB8AC3E}">
        <p14:creationId xmlns:p14="http://schemas.microsoft.com/office/powerpoint/2010/main" val="2876254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Export and Import keywords</a:t>
            </a:r>
          </a:p>
        </p:txBody>
      </p:sp>
    </p:spTree>
    <p:extLst>
      <p:ext uri="{BB962C8B-B14F-4D97-AF65-F5344CB8AC3E}">
        <p14:creationId xmlns:p14="http://schemas.microsoft.com/office/powerpoint/2010/main" val="102207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Export Declarations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 err="1">
                <a:solidFill>
                  <a:srgbClr val="A3C644"/>
                </a:solidFill>
              </a:rPr>
              <a:t>periodicals.ts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export interface </a:t>
            </a:r>
            <a:r>
              <a:rPr lang="en-US" dirty="0"/>
              <a:t>Periodical {</a:t>
            </a:r>
          </a:p>
          <a:p>
            <a:r>
              <a:rPr lang="en-US" dirty="0"/>
              <a:t>	</a:t>
            </a:r>
            <a:r>
              <a:rPr lang="en-US" dirty="0" err="1"/>
              <a:t>issueNumber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export class </a:t>
            </a:r>
            <a:r>
              <a:rPr lang="en-US" dirty="0"/>
              <a:t>Magazine </a:t>
            </a:r>
            <a:r>
              <a:rPr lang="en-US" dirty="0">
                <a:solidFill>
                  <a:srgbClr val="2FC2D9"/>
                </a:solidFill>
              </a:rPr>
              <a:t>implements</a:t>
            </a:r>
            <a:r>
              <a:rPr lang="en-US" dirty="0"/>
              <a:t> Periodical {</a:t>
            </a:r>
          </a:p>
          <a:p>
            <a:r>
              <a:rPr lang="en-US" dirty="0"/>
              <a:t>	</a:t>
            </a:r>
            <a:r>
              <a:rPr lang="en-US" dirty="0" err="1"/>
              <a:t>issueNumber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export function </a:t>
            </a:r>
            <a:r>
              <a:rPr lang="en-US" dirty="0" err="1"/>
              <a:t>getMagazineByIssueNumber</a:t>
            </a:r>
            <a:r>
              <a:rPr lang="en-US" dirty="0"/>
              <a:t>(issue: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A3C644"/>
                </a:solidFill>
              </a:rPr>
              <a:t>// logic goes here	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96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Export Statement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 err="1">
                <a:solidFill>
                  <a:srgbClr val="A3C644"/>
                </a:solidFill>
              </a:rPr>
              <a:t>periodicals.ts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interface </a:t>
            </a:r>
            <a:r>
              <a:rPr lang="en-US" dirty="0"/>
              <a:t>Periodical {</a:t>
            </a:r>
          </a:p>
          <a:p>
            <a:r>
              <a:rPr lang="en-US" dirty="0"/>
              <a:t>	</a:t>
            </a:r>
            <a:r>
              <a:rPr lang="en-US" dirty="0" err="1"/>
              <a:t>issueNumber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class </a:t>
            </a:r>
            <a:r>
              <a:rPr lang="en-US" dirty="0"/>
              <a:t>Magazine </a:t>
            </a:r>
            <a:r>
              <a:rPr lang="en-US" dirty="0">
                <a:solidFill>
                  <a:srgbClr val="2FC2D9"/>
                </a:solidFill>
              </a:rPr>
              <a:t>implements</a:t>
            </a:r>
            <a:r>
              <a:rPr lang="en-US" dirty="0"/>
              <a:t> Periodical {</a:t>
            </a:r>
          </a:p>
          <a:p>
            <a:r>
              <a:rPr lang="en-US" dirty="0"/>
              <a:t>	</a:t>
            </a:r>
            <a:r>
              <a:rPr lang="en-US" dirty="0" err="1"/>
              <a:t>issueNumber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function </a:t>
            </a:r>
            <a:r>
              <a:rPr lang="en-US" dirty="0" err="1"/>
              <a:t>getMagazineByIssueNumber</a:t>
            </a:r>
            <a:r>
              <a:rPr lang="en-US" dirty="0"/>
              <a:t>(issue: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A3C644"/>
                </a:solidFill>
              </a:rPr>
              <a:t>// logic goes here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export</a:t>
            </a:r>
            <a:r>
              <a:rPr lang="en-US" dirty="0"/>
              <a:t> { Periodical, Magazine, </a:t>
            </a:r>
            <a:r>
              <a:rPr lang="en-US" dirty="0" err="1"/>
              <a:t>getMagazineByIssueNumber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getMag</a:t>
            </a:r>
            <a:r>
              <a:rPr lang="en-US" dirty="0"/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Importing from a Module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 err="1">
                <a:solidFill>
                  <a:srgbClr val="A3C644"/>
                </a:solidFill>
              </a:rPr>
              <a:t>news.ts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import</a:t>
            </a:r>
            <a:r>
              <a:rPr lang="en-US" dirty="0"/>
              <a:t> { Magazine, </a:t>
            </a:r>
            <a:r>
              <a:rPr lang="en-US" dirty="0" err="1"/>
              <a:t>getMag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getMagazine</a:t>
            </a:r>
            <a:r>
              <a:rPr lang="en-US" dirty="0"/>
              <a:t>} </a:t>
            </a:r>
            <a:r>
              <a:rPr lang="en-US" dirty="0">
                <a:solidFill>
                  <a:srgbClr val="2FC2D9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'./periodicals'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newsMag</a:t>
            </a:r>
            <a:r>
              <a:rPr lang="en-US" dirty="0"/>
              <a:t>: Magazine = </a:t>
            </a:r>
            <a:r>
              <a:rPr lang="en-US" dirty="0" err="1"/>
              <a:t>getMagazine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'Weekly News'</a:t>
            </a:r>
            <a:r>
              <a:rPr lang="en-US" dirty="0"/>
              <a:t>); </a:t>
            </a:r>
          </a:p>
          <a:p>
            <a:endParaRPr lang="en-US" dirty="0"/>
          </a:p>
          <a:p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 err="1">
                <a:solidFill>
                  <a:srgbClr val="A3C644"/>
                </a:solidFill>
              </a:rPr>
              <a:t>kids.ts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import</a:t>
            </a:r>
            <a:r>
              <a:rPr lang="en-US" dirty="0"/>
              <a:t> * </a:t>
            </a:r>
            <a:r>
              <a:rPr lang="en-US" dirty="0">
                <a:solidFill>
                  <a:srgbClr val="2FC2D9"/>
                </a:solidFill>
              </a:rPr>
              <a:t>as</a:t>
            </a:r>
            <a:r>
              <a:rPr lang="en-US" dirty="0"/>
              <a:t> mag </a:t>
            </a:r>
            <a:r>
              <a:rPr lang="en-US" dirty="0">
                <a:solidFill>
                  <a:srgbClr val="2FC2D9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'./periodicals'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kidMag</a:t>
            </a:r>
            <a:r>
              <a:rPr lang="en-US" dirty="0"/>
              <a:t>: </a:t>
            </a:r>
            <a:r>
              <a:rPr lang="en-US" dirty="0" err="1"/>
              <a:t>mag.Magazine</a:t>
            </a:r>
            <a:r>
              <a:rPr lang="en-US" dirty="0"/>
              <a:t> = </a:t>
            </a:r>
            <a:r>
              <a:rPr lang="en-US" dirty="0" err="1"/>
              <a:t>mag.getMag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'Games'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04500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06.02:</a:t>
            </a:r>
            <a:r>
              <a:rPr lang="ru-RU" cap="none" dirty="0"/>
              <a:t> </a:t>
            </a:r>
            <a:r>
              <a:rPr lang="en-US" cap="none" dirty="0"/>
              <a:t>Export and Import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06.02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1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41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Default export &amp; Re-export</a:t>
            </a:r>
          </a:p>
        </p:txBody>
      </p:sp>
    </p:spTree>
    <p:extLst>
      <p:ext uri="{BB962C8B-B14F-4D97-AF65-F5344CB8AC3E}">
        <p14:creationId xmlns:p14="http://schemas.microsoft.com/office/powerpoint/2010/main" val="290192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Default Export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 err="1">
                <a:solidFill>
                  <a:srgbClr val="A3C644"/>
                </a:solidFill>
              </a:rPr>
              <a:t>movie.ts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export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default class</a:t>
            </a:r>
            <a:r>
              <a:rPr lang="en-US" dirty="0"/>
              <a:t> {</a:t>
            </a:r>
          </a:p>
          <a:p>
            <a:r>
              <a:rPr lang="en-US" dirty="0"/>
              <a:t>	title: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;</a:t>
            </a:r>
          </a:p>
          <a:p>
            <a:r>
              <a:rPr lang="en-US" dirty="0"/>
              <a:t>	director: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 err="1">
                <a:solidFill>
                  <a:srgbClr val="A3C644"/>
                </a:solidFill>
              </a:rPr>
              <a:t>kids.ts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AnimatedMovie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'./movie'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cartoon = </a:t>
            </a:r>
            <a:r>
              <a:rPr lang="en-US" dirty="0">
                <a:solidFill>
                  <a:srgbClr val="2FC2D9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/>
              <a:t>AnimatedMovie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707168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Re-Export &gt;&gt;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 err="1">
                <a:solidFill>
                  <a:srgbClr val="A3C644"/>
                </a:solidFill>
              </a:rPr>
              <a:t>somefolder</a:t>
            </a:r>
            <a:r>
              <a:rPr lang="en-US" dirty="0">
                <a:solidFill>
                  <a:srgbClr val="A3C644"/>
                </a:solidFill>
              </a:rPr>
              <a:t>/</a:t>
            </a:r>
            <a:r>
              <a:rPr lang="en-US" dirty="0" err="1">
                <a:solidFill>
                  <a:srgbClr val="A3C644"/>
                </a:solidFill>
              </a:rPr>
              <a:t>index.ts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export</a:t>
            </a:r>
            <a:r>
              <a:rPr lang="en-US" dirty="0"/>
              <a:t> * </a:t>
            </a:r>
            <a:r>
              <a:rPr lang="en-US" dirty="0">
                <a:solidFill>
                  <a:srgbClr val="2FC2D9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‘./</a:t>
            </a:r>
            <a:r>
              <a:rPr lang="en-US" dirty="0" err="1">
                <a:solidFill>
                  <a:srgbClr val="C00000"/>
                </a:solidFill>
              </a:rPr>
              <a:t>book.validator</a:t>
            </a:r>
            <a:r>
              <a:rPr lang="en-US" dirty="0">
                <a:solidFill>
                  <a:srgbClr val="C00000"/>
                </a:solidFill>
              </a:rPr>
              <a:t>’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2FC2D9"/>
                </a:solidFill>
              </a:rPr>
              <a:t>export</a:t>
            </a:r>
            <a:r>
              <a:rPr lang="en-US" dirty="0"/>
              <a:t> { </a:t>
            </a:r>
            <a:r>
              <a:rPr lang="en-US" dirty="0" err="1"/>
              <a:t>AuthorValidator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MainValidator</a:t>
            </a:r>
            <a:r>
              <a:rPr lang="en-US" dirty="0"/>
              <a:t> } </a:t>
            </a:r>
            <a:r>
              <a:rPr lang="en-US" dirty="0">
                <a:solidFill>
                  <a:srgbClr val="2FC2D9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‘./</a:t>
            </a:r>
            <a:r>
              <a:rPr lang="en-US" dirty="0" err="1">
                <a:solidFill>
                  <a:srgbClr val="C00000"/>
                </a:solidFill>
              </a:rPr>
              <a:t>author.validator</a:t>
            </a:r>
            <a:r>
              <a:rPr lang="en-US" dirty="0">
                <a:solidFill>
                  <a:srgbClr val="C00000"/>
                </a:solidFill>
              </a:rPr>
              <a:t>’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import</a:t>
            </a:r>
            <a:r>
              <a:rPr lang="en-US" dirty="0"/>
              <a:t> { </a:t>
            </a:r>
            <a:r>
              <a:rPr lang="en-US" dirty="0" err="1"/>
              <a:t>BookValidator</a:t>
            </a:r>
            <a:r>
              <a:rPr lang="en-US" dirty="0"/>
              <a:t> } </a:t>
            </a:r>
            <a:r>
              <a:rPr lang="en-US" dirty="0">
                <a:solidFill>
                  <a:srgbClr val="2FC2D9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‘./</a:t>
            </a:r>
            <a:r>
              <a:rPr lang="en-US" dirty="0" err="1">
                <a:solidFill>
                  <a:srgbClr val="C00000"/>
                </a:solidFill>
              </a:rPr>
              <a:t>book.validator</a:t>
            </a:r>
            <a:r>
              <a:rPr lang="en-US" dirty="0">
                <a:solidFill>
                  <a:srgbClr val="C00000"/>
                </a:solidFill>
              </a:rPr>
              <a:t>’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2FC2D9"/>
                </a:solidFill>
              </a:rPr>
              <a:t>import</a:t>
            </a:r>
            <a:r>
              <a:rPr lang="en-US" dirty="0"/>
              <a:t> { </a:t>
            </a:r>
            <a:r>
              <a:rPr lang="en-US" dirty="0" err="1"/>
              <a:t>AuthorValidator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MainValidator</a:t>
            </a:r>
            <a:r>
              <a:rPr lang="en-US" dirty="0"/>
              <a:t> } </a:t>
            </a:r>
            <a:r>
              <a:rPr lang="en-US" dirty="0">
                <a:solidFill>
                  <a:srgbClr val="2FC2D9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‘./</a:t>
            </a:r>
            <a:r>
              <a:rPr lang="en-US" dirty="0" err="1">
                <a:solidFill>
                  <a:srgbClr val="C00000"/>
                </a:solidFill>
              </a:rPr>
              <a:t>author.validator</a:t>
            </a:r>
            <a:r>
              <a:rPr lang="en-US" dirty="0">
                <a:solidFill>
                  <a:srgbClr val="C00000"/>
                </a:solidFill>
              </a:rPr>
              <a:t>’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A3C644"/>
                </a:solidFill>
              </a:rPr>
              <a:t>// or</a:t>
            </a:r>
          </a:p>
          <a:p>
            <a:r>
              <a:rPr lang="en-US" dirty="0">
                <a:solidFill>
                  <a:srgbClr val="2FC2D9"/>
                </a:solidFill>
              </a:rPr>
              <a:t>import</a:t>
            </a:r>
            <a:r>
              <a:rPr lang="en-US" dirty="0"/>
              <a:t> { </a:t>
            </a:r>
            <a:r>
              <a:rPr lang="en-US" dirty="0" err="1"/>
              <a:t>BookValidator</a:t>
            </a:r>
            <a:r>
              <a:rPr lang="en-US" dirty="0"/>
              <a:t>, </a:t>
            </a:r>
            <a:r>
              <a:rPr lang="en-US" dirty="0" err="1"/>
              <a:t>MainValidator</a:t>
            </a:r>
            <a:r>
              <a:rPr lang="en-US" dirty="0"/>
              <a:t> } </a:t>
            </a:r>
            <a:r>
              <a:rPr lang="en-US" dirty="0">
                <a:solidFill>
                  <a:srgbClr val="2FC2D9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‘./</a:t>
            </a:r>
            <a:r>
              <a:rPr lang="en-US" dirty="0" err="1">
                <a:solidFill>
                  <a:srgbClr val="C00000"/>
                </a:solidFill>
              </a:rPr>
              <a:t>somefolder</a:t>
            </a:r>
            <a:r>
              <a:rPr lang="en-US" dirty="0">
                <a:solidFill>
                  <a:srgbClr val="C00000"/>
                </a:solidFill>
              </a:rPr>
              <a:t>’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5623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Re-Export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 err="1">
                <a:solidFill>
                  <a:srgbClr val="A3C644"/>
                </a:solidFill>
              </a:rPr>
              <a:t>somefolder</a:t>
            </a:r>
            <a:r>
              <a:rPr lang="en-US" dirty="0">
                <a:solidFill>
                  <a:srgbClr val="A3C644"/>
                </a:solidFill>
              </a:rPr>
              <a:t>/</a:t>
            </a:r>
            <a:r>
              <a:rPr lang="en-US" dirty="0" err="1">
                <a:solidFill>
                  <a:srgbClr val="A3C644"/>
                </a:solidFill>
              </a:rPr>
              <a:t>index.ts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export</a:t>
            </a:r>
            <a:r>
              <a:rPr lang="en-US" dirty="0"/>
              <a:t> { </a:t>
            </a:r>
            <a:r>
              <a:rPr lang="en-US" b="1" dirty="0">
                <a:solidFill>
                  <a:srgbClr val="002060"/>
                </a:solidFill>
              </a:rPr>
              <a:t>default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as</a:t>
            </a:r>
            <a:r>
              <a:rPr lang="en-US" dirty="0"/>
              <a:t> </a:t>
            </a:r>
            <a:r>
              <a:rPr lang="en-US" dirty="0" err="1"/>
              <a:t>MainValidator</a:t>
            </a:r>
            <a:r>
              <a:rPr lang="en-US" dirty="0"/>
              <a:t> } </a:t>
            </a:r>
            <a:r>
              <a:rPr lang="en-US" dirty="0">
                <a:solidFill>
                  <a:srgbClr val="2FC2D9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‘./</a:t>
            </a:r>
            <a:r>
              <a:rPr lang="en-US" dirty="0" err="1">
                <a:solidFill>
                  <a:srgbClr val="C00000"/>
                </a:solidFill>
              </a:rPr>
              <a:t>book.validator</a:t>
            </a:r>
            <a:r>
              <a:rPr lang="en-US" dirty="0">
                <a:solidFill>
                  <a:srgbClr val="C00000"/>
                </a:solidFill>
              </a:rPr>
              <a:t>’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en-US" dirty="0" err="1">
                <a:solidFill>
                  <a:srgbClr val="92D050"/>
                </a:solidFill>
              </a:rPr>
              <a:t>app.ts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import</a:t>
            </a:r>
            <a:r>
              <a:rPr lang="en-US" dirty="0"/>
              <a:t> { </a:t>
            </a:r>
            <a:r>
              <a:rPr lang="en-US" dirty="0" err="1"/>
              <a:t>MainValidator</a:t>
            </a:r>
            <a:r>
              <a:rPr lang="en-US" dirty="0"/>
              <a:t> } </a:t>
            </a:r>
            <a:r>
              <a:rPr lang="en-US" dirty="0">
                <a:solidFill>
                  <a:srgbClr val="2FC2D9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‘./</a:t>
            </a:r>
            <a:r>
              <a:rPr lang="en-US" dirty="0" err="1">
                <a:solidFill>
                  <a:srgbClr val="C00000"/>
                </a:solidFill>
              </a:rPr>
              <a:t>somefolder</a:t>
            </a:r>
            <a:r>
              <a:rPr lang="en-US" dirty="0">
                <a:solidFill>
                  <a:srgbClr val="C00000"/>
                </a:solidFill>
              </a:rPr>
              <a:t>’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 err="1">
                <a:solidFill>
                  <a:srgbClr val="A3C644"/>
                </a:solidFill>
              </a:rPr>
              <a:t>somefolder</a:t>
            </a:r>
            <a:r>
              <a:rPr lang="en-US" dirty="0">
                <a:solidFill>
                  <a:srgbClr val="A3C644"/>
                </a:solidFill>
              </a:rPr>
              <a:t>/</a:t>
            </a:r>
            <a:r>
              <a:rPr lang="en-US" dirty="0" err="1">
                <a:solidFill>
                  <a:srgbClr val="A3C644"/>
                </a:solidFill>
              </a:rPr>
              <a:t>index.ts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export</a:t>
            </a:r>
            <a:r>
              <a:rPr lang="en-US" dirty="0"/>
              <a:t> * </a:t>
            </a:r>
            <a:r>
              <a:rPr lang="en-US" dirty="0">
                <a:solidFill>
                  <a:srgbClr val="2FC2D9"/>
                </a:solidFill>
              </a:rPr>
              <a:t>as</a:t>
            </a: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NS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‘./</a:t>
            </a:r>
            <a:r>
              <a:rPr lang="en-US" dirty="0" err="1">
                <a:solidFill>
                  <a:srgbClr val="C00000"/>
                </a:solidFill>
              </a:rPr>
              <a:t>book.validator</a:t>
            </a:r>
            <a:r>
              <a:rPr lang="en-US" dirty="0">
                <a:solidFill>
                  <a:srgbClr val="C00000"/>
                </a:solidFill>
              </a:rPr>
              <a:t>’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92D050"/>
                </a:solidFill>
              </a:rPr>
              <a:t>// </a:t>
            </a:r>
            <a:r>
              <a:rPr lang="en-US" dirty="0" err="1">
                <a:solidFill>
                  <a:srgbClr val="92D050"/>
                </a:solidFill>
              </a:rPr>
              <a:t>app.ts</a:t>
            </a:r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import</a:t>
            </a:r>
            <a:r>
              <a:rPr lang="en-US" dirty="0"/>
              <a:t> { NS } </a:t>
            </a:r>
            <a:r>
              <a:rPr lang="en-US" dirty="0">
                <a:solidFill>
                  <a:srgbClr val="2FC2D9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‘./</a:t>
            </a:r>
            <a:r>
              <a:rPr lang="en-US" dirty="0" err="1">
                <a:solidFill>
                  <a:srgbClr val="C00000"/>
                </a:solidFill>
              </a:rPr>
              <a:t>somefolder</a:t>
            </a:r>
            <a:r>
              <a:rPr lang="en-US" dirty="0">
                <a:solidFill>
                  <a:srgbClr val="C00000"/>
                </a:solidFill>
              </a:rPr>
              <a:t>’</a:t>
            </a:r>
            <a:r>
              <a:rPr lang="en-US" dirty="0"/>
              <a:t>;</a:t>
            </a:r>
          </a:p>
          <a:p>
            <a:r>
              <a:rPr lang="en-US" dirty="0" err="1"/>
              <a:t>NS.BookValidator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4FF54-8201-4E1F-82CC-A405BF2CE820}"/>
              </a:ext>
            </a:extLst>
          </p:cNvPr>
          <p:cNvSpPr txBox="1"/>
          <p:nvPr/>
        </p:nvSpPr>
        <p:spPr>
          <a:xfrm>
            <a:off x="5623955" y="3366512"/>
            <a:ext cx="5006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FC2D9"/>
                </a:solidFill>
              </a:rPr>
              <a:t>     import</a:t>
            </a:r>
            <a:r>
              <a:rPr lang="en-US" sz="1800" dirty="0"/>
              <a:t> * </a:t>
            </a:r>
            <a:r>
              <a:rPr lang="en-US" sz="1800" dirty="0">
                <a:solidFill>
                  <a:srgbClr val="2FC2D9"/>
                </a:solidFill>
              </a:rPr>
              <a:t>as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2060"/>
                </a:solidFill>
              </a:rPr>
              <a:t>NS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2FC2D9"/>
                </a:solidFill>
              </a:rPr>
              <a:t>from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‘./</a:t>
            </a:r>
            <a:r>
              <a:rPr lang="en-US" sz="1800" dirty="0" err="1">
                <a:solidFill>
                  <a:srgbClr val="C00000"/>
                </a:solidFill>
              </a:rPr>
              <a:t>book.validator</a:t>
            </a:r>
            <a:r>
              <a:rPr lang="en-US" sz="1800" dirty="0">
                <a:solidFill>
                  <a:srgbClr val="C00000"/>
                </a:solidFill>
              </a:rPr>
              <a:t>’</a:t>
            </a:r>
            <a:r>
              <a:rPr lang="en-US" sz="1800" dirty="0"/>
              <a:t>;</a:t>
            </a:r>
          </a:p>
          <a:p>
            <a:r>
              <a:rPr lang="en-US" sz="1800" dirty="0"/>
              <a:t>=</a:t>
            </a:r>
            <a:r>
              <a:rPr lang="en-US" sz="1800" dirty="0">
                <a:solidFill>
                  <a:srgbClr val="2FC2D9"/>
                </a:solidFill>
              </a:rPr>
              <a:t>   </a:t>
            </a:r>
          </a:p>
          <a:p>
            <a:r>
              <a:rPr lang="en-US" sz="1800" dirty="0">
                <a:solidFill>
                  <a:srgbClr val="2FC2D9"/>
                </a:solidFill>
              </a:rPr>
              <a:t>     export</a:t>
            </a:r>
            <a:r>
              <a:rPr lang="en-US" sz="1800" dirty="0"/>
              <a:t> { </a:t>
            </a:r>
            <a:r>
              <a:rPr lang="en-US" sz="1800" b="1" dirty="0">
                <a:solidFill>
                  <a:srgbClr val="002060"/>
                </a:solidFill>
              </a:rPr>
              <a:t>NS</a:t>
            </a:r>
            <a:r>
              <a:rPr lang="en-US" sz="1800" dirty="0"/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767010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06.03, 06.04:</a:t>
            </a:r>
            <a:r>
              <a:rPr lang="ru-RU" cap="none" dirty="0"/>
              <a:t> </a:t>
            </a:r>
            <a:r>
              <a:rPr lang="en-US" cap="none" dirty="0"/>
              <a:t>Default Export, Re-export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Tasks 06.03, 06.04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1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4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pic>
        <p:nvPicPr>
          <p:cNvPr id="34" name="Picture 2" descr="https://cdn3.iconfinder.com/data/icons/pictofoundry-pro-vector-set/512/Outline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964127"/>
            <a:ext cx="1727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4917649" y="2443479"/>
            <a:ext cx="5956028" cy="464583"/>
            <a:chOff x="448467" y="1385345"/>
            <a:chExt cx="5956027" cy="464582"/>
          </a:xfrm>
        </p:grpSpPr>
        <p:sp>
          <p:nvSpPr>
            <p:cNvPr id="16" name="TextBox 15"/>
            <p:cNvSpPr txBox="1"/>
            <p:nvPr/>
          </p:nvSpPr>
          <p:spPr>
            <a:xfrm>
              <a:off x="991816" y="1417581"/>
              <a:ext cx="5412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Creating and using Namespaces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ru-RU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  <a:endParaRPr lang="en-US" sz="20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4917649" y="1777858"/>
            <a:ext cx="6535797" cy="464583"/>
            <a:chOff x="448467" y="1385345"/>
            <a:chExt cx="6535796" cy="464582"/>
          </a:xfrm>
        </p:grpSpPr>
        <p:sp>
          <p:nvSpPr>
            <p:cNvPr id="27" name="TextBox 26"/>
            <p:cNvSpPr txBox="1"/>
            <p:nvPr/>
          </p:nvSpPr>
          <p:spPr>
            <a:xfrm>
              <a:off x="991816" y="1417581"/>
              <a:ext cx="599244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Differences between Modules and Namespaces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27568F-842B-42D1-A9FC-6B853F59C513}"/>
              </a:ext>
            </a:extLst>
          </p:cNvPr>
          <p:cNvGrpSpPr/>
          <p:nvPr/>
        </p:nvGrpSpPr>
        <p:grpSpPr>
          <a:xfrm>
            <a:off x="4917649" y="3141337"/>
            <a:ext cx="6864776" cy="464583"/>
            <a:chOff x="448467" y="2074215"/>
            <a:chExt cx="6864776" cy="46458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004973-7984-41DE-8D8B-7C3D44970644}"/>
                </a:ext>
              </a:extLst>
            </p:cNvPr>
            <p:cNvSpPr txBox="1"/>
            <p:nvPr/>
          </p:nvSpPr>
          <p:spPr>
            <a:xfrm>
              <a:off x="991818" y="2106451"/>
              <a:ext cx="632142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Export and Import Keywords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0A96192-D255-4861-B793-938407FCFFD1}"/>
                </a:ext>
              </a:extLst>
            </p:cNvPr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CE03030-BF9C-443B-8034-3F321F254967}"/>
                  </a:ext>
                </a:extLst>
              </p:cNvPr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9388DDB-0423-4A5A-BC9E-FB6ACC3B1A40}"/>
                  </a:ext>
                </a:extLst>
              </p:cNvPr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07CFE9-9DF4-4253-AE34-17D3D4A53D72}"/>
              </a:ext>
            </a:extLst>
          </p:cNvPr>
          <p:cNvGrpSpPr/>
          <p:nvPr/>
        </p:nvGrpSpPr>
        <p:grpSpPr>
          <a:xfrm>
            <a:off x="4917649" y="3806958"/>
            <a:ext cx="6864776" cy="464583"/>
            <a:chOff x="448467" y="2074215"/>
            <a:chExt cx="6864776" cy="46458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F96BDE5-E86E-40C1-9897-893DBB1C2613}"/>
                </a:ext>
              </a:extLst>
            </p:cNvPr>
            <p:cNvSpPr txBox="1"/>
            <p:nvPr/>
          </p:nvSpPr>
          <p:spPr>
            <a:xfrm>
              <a:off x="991818" y="2106451"/>
              <a:ext cx="632142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Default Export and Re-Export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7D55D89-80EB-445B-A683-D43AEE412CD9}"/>
                </a:ext>
              </a:extLst>
            </p:cNvPr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E3274314-67B1-4E64-8F57-937AE73787CD}"/>
                  </a:ext>
                </a:extLst>
              </p:cNvPr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400015-A24F-4AD3-AB22-3D13385E2804}"/>
                  </a:ext>
                </a:extLst>
              </p:cNvPr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BAF866-346D-4638-9CDA-4C9058D8DB9F}"/>
              </a:ext>
            </a:extLst>
          </p:cNvPr>
          <p:cNvGrpSpPr/>
          <p:nvPr/>
        </p:nvGrpSpPr>
        <p:grpSpPr>
          <a:xfrm>
            <a:off x="4917649" y="4472579"/>
            <a:ext cx="6864776" cy="464583"/>
            <a:chOff x="448467" y="2074215"/>
            <a:chExt cx="6864776" cy="464582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8619790-E4A2-4827-BB67-39B2D256150D}"/>
                </a:ext>
              </a:extLst>
            </p:cNvPr>
            <p:cNvSpPr txBox="1"/>
            <p:nvPr/>
          </p:nvSpPr>
          <p:spPr>
            <a:xfrm>
              <a:off x="991818" y="2106451"/>
              <a:ext cx="632142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Dynamic Import Expression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3E6AFE7-6CC1-4ACA-8842-50EFF1B3F43D}"/>
                </a:ext>
              </a:extLst>
            </p:cNvPr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588EBCE2-AAAE-4190-8A54-7335C025787B}"/>
                  </a:ext>
                </a:extLst>
              </p:cNvPr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90B549-5BB2-4F30-9C5D-A1576C341D10}"/>
                  </a:ext>
                </a:extLst>
              </p:cNvPr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8F52DA0-5D0A-40E2-84D6-D9758637FC92}"/>
              </a:ext>
            </a:extLst>
          </p:cNvPr>
          <p:cNvGrpSpPr/>
          <p:nvPr/>
        </p:nvGrpSpPr>
        <p:grpSpPr>
          <a:xfrm>
            <a:off x="4917649" y="5148947"/>
            <a:ext cx="6864776" cy="464583"/>
            <a:chOff x="448467" y="2074215"/>
            <a:chExt cx="6864776" cy="46458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40B090-0F35-4C0C-9D5F-8717669A91C9}"/>
                </a:ext>
              </a:extLst>
            </p:cNvPr>
            <p:cNvSpPr txBox="1"/>
            <p:nvPr/>
          </p:nvSpPr>
          <p:spPr>
            <a:xfrm>
              <a:off x="991818" y="2106451"/>
              <a:ext cx="632142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Type-Only Imports and Exports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F11C6E9-DAED-478B-A789-A9317B6ABBB7}"/>
                </a:ext>
              </a:extLst>
            </p:cNvPr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B8C088B-AFBF-4F9D-ADCF-502692761ED2}"/>
                  </a:ext>
                </a:extLst>
              </p:cNvPr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ED8ECF8-508C-49C2-A040-04C06FDB30DC}"/>
                  </a:ext>
                </a:extLst>
              </p:cNvPr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500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Dynamic Import Expression</a:t>
            </a:r>
          </a:p>
        </p:txBody>
      </p:sp>
    </p:spTree>
    <p:extLst>
      <p:ext uri="{BB962C8B-B14F-4D97-AF65-F5344CB8AC3E}">
        <p14:creationId xmlns:p14="http://schemas.microsoft.com/office/powerpoint/2010/main" val="276781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Dynamic Import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 err="1">
                <a:solidFill>
                  <a:srgbClr val="A3C644"/>
                </a:solidFill>
              </a:rPr>
              <a:t>m.ts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export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const</a:t>
            </a:r>
            <a:r>
              <a:rPr lang="en-US" dirty="0"/>
              <a:t> a =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 err="1">
                <a:solidFill>
                  <a:srgbClr val="A3C644"/>
                </a:solidFill>
              </a:rPr>
              <a:t>app.ts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if</a:t>
            </a:r>
            <a:r>
              <a:rPr lang="en-US" dirty="0"/>
              <a:t> (flag) {</a:t>
            </a:r>
          </a:p>
          <a:p>
            <a:r>
              <a:rPr lang="en-US" dirty="0">
                <a:solidFill>
                  <a:srgbClr val="2FC2D9"/>
                </a:solidFill>
              </a:rPr>
              <a:t>	import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‘./m’</a:t>
            </a:r>
            <a:r>
              <a:rPr lang="en-US" dirty="0"/>
              <a:t>)</a:t>
            </a:r>
          </a:p>
          <a:p>
            <a:r>
              <a:rPr lang="en-US" dirty="0"/>
              <a:t>		.then(m =&gt; console.log(</a:t>
            </a:r>
            <a:r>
              <a:rPr lang="en-US" dirty="0" err="1"/>
              <a:t>m.a</a:t>
            </a:r>
            <a:r>
              <a:rPr lang="en-US" dirty="0"/>
              <a:t>))		</a:t>
            </a:r>
            <a:r>
              <a:rPr lang="en-US" dirty="0">
                <a:solidFill>
                  <a:srgbClr val="A3C644"/>
                </a:solidFill>
              </a:rPr>
              <a:t>// 10</a:t>
            </a:r>
          </a:p>
          <a:p>
            <a:r>
              <a:rPr lang="en-US" dirty="0"/>
              <a:t>		.catch(err =&gt; console.log(err));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// or use Top-Level await (only in modules)</a:t>
            </a:r>
          </a:p>
          <a:p>
            <a:r>
              <a:rPr lang="en-US" dirty="0">
                <a:solidFill>
                  <a:srgbClr val="2FC2D9"/>
                </a:solidFill>
              </a:rPr>
              <a:t>const</a:t>
            </a:r>
            <a:r>
              <a:rPr lang="en-US" dirty="0"/>
              <a:t> module = await </a:t>
            </a:r>
            <a:r>
              <a:rPr lang="en-US" dirty="0">
                <a:solidFill>
                  <a:srgbClr val="2FC2D9"/>
                </a:solidFill>
              </a:rPr>
              <a:t>import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‘./m’</a:t>
            </a:r>
            <a:r>
              <a:rPr lang="en-US" dirty="0"/>
              <a:t>);</a:t>
            </a:r>
          </a:p>
          <a:p>
            <a:r>
              <a:rPr lang="en-US" dirty="0"/>
              <a:t>console.log(</a:t>
            </a:r>
            <a:r>
              <a:rPr lang="en-US" dirty="0" err="1"/>
              <a:t>module.a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95359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06.05:</a:t>
            </a:r>
            <a:r>
              <a:rPr lang="ru-RU" cap="none" dirty="0"/>
              <a:t> </a:t>
            </a:r>
            <a:r>
              <a:rPr lang="en-US" cap="none" dirty="0"/>
              <a:t>Dynamic Import Expression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06.05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1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10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Type-only Imports and Exports</a:t>
            </a:r>
          </a:p>
        </p:txBody>
      </p:sp>
    </p:spTree>
    <p:extLst>
      <p:ext uri="{BB962C8B-B14F-4D97-AF65-F5344CB8AC3E}">
        <p14:creationId xmlns:p14="http://schemas.microsoft.com/office/powerpoint/2010/main" val="1947860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Type-Only Imports and Exports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3C644"/>
                </a:solidFill>
              </a:rPr>
              <a:t>// classes/</a:t>
            </a:r>
            <a:r>
              <a:rPr lang="en-US" dirty="0" err="1">
                <a:solidFill>
                  <a:srgbClr val="A3C644"/>
                </a:solidFill>
              </a:rPr>
              <a:t>index.ts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export </a:t>
            </a:r>
            <a:r>
              <a:rPr lang="en-US" b="1" dirty="0">
                <a:solidFill>
                  <a:srgbClr val="002060"/>
                </a:solidFill>
              </a:rPr>
              <a:t>type</a:t>
            </a:r>
            <a:r>
              <a:rPr lang="en-US" dirty="0">
                <a:solidFill>
                  <a:srgbClr val="2FC2D9"/>
                </a:solidFill>
              </a:rPr>
              <a:t> </a:t>
            </a:r>
            <a:r>
              <a:rPr lang="en-US" dirty="0"/>
              <a:t>{ Library } </a:t>
            </a:r>
            <a:r>
              <a:rPr lang="en-US" dirty="0">
                <a:solidFill>
                  <a:srgbClr val="2FC2D9"/>
                </a:solidFill>
              </a:rPr>
              <a:t>from </a:t>
            </a:r>
            <a:r>
              <a:rPr lang="en-US" dirty="0">
                <a:solidFill>
                  <a:srgbClr val="B22746"/>
                </a:solidFill>
              </a:rPr>
              <a:t>‘./classes/library’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 err="1">
                <a:solidFill>
                  <a:srgbClr val="A3C644"/>
                </a:solidFill>
              </a:rPr>
              <a:t>app.ts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import</a:t>
            </a:r>
            <a:r>
              <a:rPr lang="en-US" dirty="0"/>
              <a:t> </a:t>
            </a:r>
            <a:r>
              <a:rPr lang="en-US" b="1" dirty="0">
                <a:solidFill>
                  <a:srgbClr val="002060"/>
                </a:solidFill>
              </a:rPr>
              <a:t>type</a:t>
            </a:r>
            <a:r>
              <a:rPr lang="en-US" dirty="0"/>
              <a:t> { Library } </a:t>
            </a:r>
            <a:r>
              <a:rPr lang="en-US" dirty="0">
                <a:solidFill>
                  <a:srgbClr val="2FC2D9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B22746"/>
                </a:solidFill>
              </a:rPr>
              <a:t>‘./classes’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libObj</a:t>
            </a:r>
            <a:r>
              <a:rPr lang="en-US" dirty="0"/>
              <a:t>: </a:t>
            </a:r>
            <a:r>
              <a:rPr lang="en-US" b="1" dirty="0">
                <a:solidFill>
                  <a:srgbClr val="002060"/>
                </a:solidFill>
              </a:rPr>
              <a:t>Library</a:t>
            </a:r>
            <a:r>
              <a:rPr lang="en-US" dirty="0"/>
              <a:t>;			</a:t>
            </a:r>
            <a:r>
              <a:rPr lang="en-US" dirty="0">
                <a:solidFill>
                  <a:srgbClr val="A3C644"/>
                </a:solidFill>
              </a:rPr>
              <a:t>// ok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libObj</a:t>
            </a:r>
            <a:r>
              <a:rPr lang="en-US" dirty="0"/>
              <a:t> = </a:t>
            </a:r>
            <a:r>
              <a:rPr lang="en-US" dirty="0">
                <a:solidFill>
                  <a:srgbClr val="2FC2D9"/>
                </a:solidFill>
              </a:rPr>
              <a:t>new</a:t>
            </a:r>
            <a:r>
              <a:rPr lang="en-US" dirty="0"/>
              <a:t> Library();	</a:t>
            </a:r>
            <a:r>
              <a:rPr lang="en-US" dirty="0">
                <a:solidFill>
                  <a:srgbClr val="E4471C"/>
                </a:solidFill>
              </a:rPr>
              <a:t>// error</a:t>
            </a:r>
          </a:p>
        </p:txBody>
      </p:sp>
    </p:spTree>
    <p:extLst>
      <p:ext uri="{BB962C8B-B14F-4D97-AF65-F5344CB8AC3E}">
        <p14:creationId xmlns:p14="http://schemas.microsoft.com/office/powerpoint/2010/main" val="2250403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06.06:</a:t>
            </a:r>
            <a:r>
              <a:rPr lang="ru-RU" cap="none" dirty="0"/>
              <a:t> </a:t>
            </a:r>
            <a:r>
              <a:rPr lang="en-US" cap="none" dirty="0"/>
              <a:t>Type-Only Imports and Exports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06.06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1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63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3" name="Picture 2" descr="buy, ecommerce, ok, shoppin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2072713"/>
            <a:ext cx="2540000" cy="25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6DF2461-5314-4839-A500-8EC9F0A1B565}"/>
              </a:ext>
            </a:extLst>
          </p:cNvPr>
          <p:cNvGrpSpPr/>
          <p:nvPr/>
        </p:nvGrpSpPr>
        <p:grpSpPr>
          <a:xfrm>
            <a:off x="4636295" y="1987451"/>
            <a:ext cx="5956028" cy="464583"/>
            <a:chOff x="448467" y="1385345"/>
            <a:chExt cx="5956027" cy="46458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8245361-775A-47C9-A093-642CDB75C8C6}"/>
                </a:ext>
              </a:extLst>
            </p:cNvPr>
            <p:cNvSpPr txBox="1"/>
            <p:nvPr/>
          </p:nvSpPr>
          <p:spPr>
            <a:xfrm>
              <a:off x="991816" y="1417581"/>
              <a:ext cx="54126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Creating and using Namespaces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9D27E6E-53DC-40D6-8D5A-20B7C3034F54}"/>
                </a:ext>
              </a:extLst>
            </p:cNvPr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63F725F-3807-48B9-A745-13521D4BDA28}"/>
                  </a:ext>
                </a:extLst>
              </p:cNvPr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C18837-9D77-457F-9ABD-65F86EFD5392}"/>
                  </a:ext>
                </a:extLst>
              </p:cNvPr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ru-RU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2</a:t>
                </a:r>
                <a:endParaRPr lang="en-US" sz="2000" b="1" dirty="0">
                  <a:solidFill>
                    <a:schemeClr val="bg1"/>
                  </a:solidFill>
                  <a:latin typeface="Arial Black"/>
                  <a:cs typeface="Arial Black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5AEC34-6E49-489B-AE22-27F38D4EBD62}"/>
              </a:ext>
            </a:extLst>
          </p:cNvPr>
          <p:cNvGrpSpPr/>
          <p:nvPr/>
        </p:nvGrpSpPr>
        <p:grpSpPr>
          <a:xfrm>
            <a:off x="4636295" y="1308935"/>
            <a:ext cx="6535797" cy="464583"/>
            <a:chOff x="448467" y="1385345"/>
            <a:chExt cx="6535796" cy="46458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291B2FC-AF03-424B-9D44-42DAA00B819C}"/>
                </a:ext>
              </a:extLst>
            </p:cNvPr>
            <p:cNvSpPr txBox="1"/>
            <p:nvPr/>
          </p:nvSpPr>
          <p:spPr>
            <a:xfrm>
              <a:off x="991816" y="1417581"/>
              <a:ext cx="5992447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latin typeface="Trebuchet MS"/>
                  <a:cs typeface="Trebuchet MS"/>
                </a:rPr>
                <a:t>Differences between Modules and Namespaces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E1B651A-FF31-4250-B130-E9A6A1D2031F}"/>
                </a:ext>
              </a:extLst>
            </p:cNvPr>
            <p:cNvGrpSpPr/>
            <p:nvPr/>
          </p:nvGrpSpPr>
          <p:grpSpPr>
            <a:xfrm>
              <a:off x="448467" y="1385345"/>
              <a:ext cx="464582" cy="464582"/>
              <a:chOff x="448467" y="1385718"/>
              <a:chExt cx="464582" cy="464582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A6A49F1-30B2-4A99-92E7-5077B085A523}"/>
                  </a:ext>
                </a:extLst>
              </p:cNvPr>
              <p:cNvSpPr/>
              <p:nvPr/>
            </p:nvSpPr>
            <p:spPr>
              <a:xfrm>
                <a:off x="448467" y="1385718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76F2374-1DDB-4C2C-BF86-7417C4D288B7}"/>
                  </a:ext>
                </a:extLst>
              </p:cNvPr>
              <p:cNvSpPr txBox="1"/>
              <p:nvPr/>
            </p:nvSpPr>
            <p:spPr>
              <a:xfrm>
                <a:off x="500991" y="1427189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1</a:t>
                </a: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4F43AE0-FB82-494C-93AF-7B77457AE7C6}"/>
              </a:ext>
            </a:extLst>
          </p:cNvPr>
          <p:cNvGrpSpPr/>
          <p:nvPr/>
        </p:nvGrpSpPr>
        <p:grpSpPr>
          <a:xfrm>
            <a:off x="4636295" y="2665967"/>
            <a:ext cx="6864776" cy="464583"/>
            <a:chOff x="448467" y="2074215"/>
            <a:chExt cx="6864776" cy="46458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C0995AC-5837-43A9-89F0-74E6A82F17AF}"/>
                </a:ext>
              </a:extLst>
            </p:cNvPr>
            <p:cNvSpPr txBox="1"/>
            <p:nvPr/>
          </p:nvSpPr>
          <p:spPr>
            <a:xfrm>
              <a:off x="991818" y="2106451"/>
              <a:ext cx="632142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Export and Import Keywords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9CC8F99-7E8F-4C96-9789-DAF95B657CDA}"/>
                </a:ext>
              </a:extLst>
            </p:cNvPr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39462DB-3362-4E4D-9C05-DD38E2CCC32D}"/>
                  </a:ext>
                </a:extLst>
              </p:cNvPr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9A70B1-C1DE-4F5E-8174-D4CFFFA0A404}"/>
                  </a:ext>
                </a:extLst>
              </p:cNvPr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3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12AA3D2-869A-47B2-B1DC-7E04F0C05DB0}"/>
              </a:ext>
            </a:extLst>
          </p:cNvPr>
          <p:cNvGrpSpPr/>
          <p:nvPr/>
        </p:nvGrpSpPr>
        <p:grpSpPr>
          <a:xfrm>
            <a:off x="4636295" y="3344483"/>
            <a:ext cx="6864776" cy="464583"/>
            <a:chOff x="448467" y="2074215"/>
            <a:chExt cx="6864776" cy="46458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01D16D7-9380-43B9-A689-1A47B7C4CB80}"/>
                </a:ext>
              </a:extLst>
            </p:cNvPr>
            <p:cNvSpPr txBox="1"/>
            <p:nvPr/>
          </p:nvSpPr>
          <p:spPr>
            <a:xfrm>
              <a:off x="991818" y="2106451"/>
              <a:ext cx="632142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Default Export and Re-Export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1BB1F12-CA7B-4723-927F-8BBDAE04CBA1}"/>
                </a:ext>
              </a:extLst>
            </p:cNvPr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07EBAAE-060C-4EEA-B8A5-4A6E0C2C1099}"/>
                  </a:ext>
                </a:extLst>
              </p:cNvPr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F407A2F-E258-49E0-8C78-26143C89C15C}"/>
                  </a:ext>
                </a:extLst>
              </p:cNvPr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4</a:t>
                </a: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7C33D50-4A6A-4C8C-A0C2-B02E8C4089BA}"/>
              </a:ext>
            </a:extLst>
          </p:cNvPr>
          <p:cNvGrpSpPr/>
          <p:nvPr/>
        </p:nvGrpSpPr>
        <p:grpSpPr>
          <a:xfrm>
            <a:off x="4636295" y="4022999"/>
            <a:ext cx="6864776" cy="464583"/>
            <a:chOff x="448467" y="2074215"/>
            <a:chExt cx="6864776" cy="46458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8176057-A1E3-4451-9B15-16616E672975}"/>
                </a:ext>
              </a:extLst>
            </p:cNvPr>
            <p:cNvSpPr txBox="1"/>
            <p:nvPr/>
          </p:nvSpPr>
          <p:spPr>
            <a:xfrm>
              <a:off x="991818" y="2106451"/>
              <a:ext cx="632142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Dynamic Import Expression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088DE0C-C23B-4309-ABDB-044D32E4918D}"/>
                </a:ext>
              </a:extLst>
            </p:cNvPr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03F6647-9C74-49D6-98BC-0DC5773F07E4}"/>
                  </a:ext>
                </a:extLst>
              </p:cNvPr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2ACCF56-8348-440E-BCFE-AD303428B666}"/>
                  </a:ext>
                </a:extLst>
              </p:cNvPr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5</a:t>
                </a:r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8CF78F-B8DB-439D-B60A-2A376AA4A6B5}"/>
              </a:ext>
            </a:extLst>
          </p:cNvPr>
          <p:cNvGrpSpPr/>
          <p:nvPr/>
        </p:nvGrpSpPr>
        <p:grpSpPr>
          <a:xfrm>
            <a:off x="4636295" y="4701513"/>
            <a:ext cx="6864776" cy="464583"/>
            <a:chOff x="448467" y="2074215"/>
            <a:chExt cx="6864776" cy="4645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400F38-5464-476F-A3C9-78CEE5458827}"/>
                </a:ext>
              </a:extLst>
            </p:cNvPr>
            <p:cNvSpPr txBox="1"/>
            <p:nvPr/>
          </p:nvSpPr>
          <p:spPr>
            <a:xfrm>
              <a:off x="991818" y="2106451"/>
              <a:ext cx="6321425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bg1"/>
                </a:buClr>
                <a:buSzPct val="140000"/>
              </a:pPr>
              <a:r>
                <a:rPr lang="en-US" sz="2000" dirty="0">
                  <a:solidFill>
                    <a:srgbClr val="444444"/>
                  </a:solidFill>
                  <a:cs typeface="Trebuchet MS"/>
                </a:rPr>
                <a:t>Type-Only Imports and Exports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A0F3D9F-66BF-478B-B023-EE36142DAF1F}"/>
                </a:ext>
              </a:extLst>
            </p:cNvPr>
            <p:cNvGrpSpPr/>
            <p:nvPr/>
          </p:nvGrpSpPr>
          <p:grpSpPr>
            <a:xfrm>
              <a:off x="448467" y="2074215"/>
              <a:ext cx="464582" cy="464582"/>
              <a:chOff x="448467" y="2071851"/>
              <a:chExt cx="464582" cy="464582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8E6AB0D-7E36-446A-B3EF-9D6D5F550D1F}"/>
                  </a:ext>
                </a:extLst>
              </p:cNvPr>
              <p:cNvSpPr/>
              <p:nvPr/>
            </p:nvSpPr>
            <p:spPr>
              <a:xfrm>
                <a:off x="448467" y="2071851"/>
                <a:ext cx="464582" cy="464582"/>
              </a:xfrm>
              <a:prstGeom prst="ellipse">
                <a:avLst/>
              </a:prstGeom>
              <a:solidFill>
                <a:srgbClr val="2FC2D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7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C408E38-F6EB-47E0-BF35-0652C87F7D4F}"/>
                  </a:ext>
                </a:extLst>
              </p:cNvPr>
              <p:cNvSpPr txBox="1"/>
              <p:nvPr/>
            </p:nvSpPr>
            <p:spPr>
              <a:xfrm>
                <a:off x="503060" y="2113322"/>
                <a:ext cx="356188" cy="390875"/>
              </a:xfrm>
              <a:prstGeom prst="rect">
                <a:avLst/>
              </a:prstGeom>
              <a:noFill/>
            </p:spPr>
            <p:txBody>
              <a:bodyPr wrap="none" tIns="36576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Arial Black"/>
                    <a:cs typeface="Arial Black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076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Difference between modules and Namespaces</a:t>
            </a:r>
          </a:p>
        </p:txBody>
      </p:sp>
    </p:spTree>
    <p:extLst>
      <p:ext uri="{BB962C8B-B14F-4D97-AF65-F5344CB8AC3E}">
        <p14:creationId xmlns:p14="http://schemas.microsoft.com/office/powerpoint/2010/main" val="266376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57531" y="1253133"/>
            <a:ext cx="1539524" cy="480131"/>
          </a:xfrm>
        </p:spPr>
        <p:txBody>
          <a:bodyPr/>
          <a:lstStyle/>
          <a:p>
            <a:r>
              <a:rPr lang="en-US" sz="2400" dirty="0"/>
              <a:t>Modules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84716" y="1776413"/>
            <a:ext cx="5442777" cy="3657600"/>
          </a:xfrm>
        </p:spPr>
        <p:txBody>
          <a:bodyPr/>
          <a:lstStyle/>
          <a:p>
            <a:r>
              <a:rPr lang="en-US" sz="2400" dirty="0"/>
              <a:t>Tool for organizing code</a:t>
            </a:r>
          </a:p>
          <a:p>
            <a:r>
              <a:rPr lang="en-US" sz="2400" dirty="0"/>
              <a:t>Native support in Node.js</a:t>
            </a:r>
          </a:p>
          <a:p>
            <a:r>
              <a:rPr lang="en-US" sz="2400" dirty="0"/>
              <a:t>Browsers supported with module loader</a:t>
            </a:r>
          </a:p>
          <a:p>
            <a:r>
              <a:rPr lang="en-US" sz="2400" dirty="0"/>
              <a:t>Support ES2015 module syntax</a:t>
            </a:r>
          </a:p>
          <a:p>
            <a:r>
              <a:rPr lang="en-US" sz="2400" dirty="0"/>
              <a:t>Facilitates code reuse</a:t>
            </a:r>
          </a:p>
          <a:p>
            <a:r>
              <a:rPr lang="en-US" sz="2400" dirty="0"/>
              <a:t>Modules are the future!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422622" y="1253133"/>
            <a:ext cx="2308965" cy="480131"/>
          </a:xfrm>
        </p:spPr>
        <p:txBody>
          <a:bodyPr/>
          <a:lstStyle/>
          <a:p>
            <a:r>
              <a:rPr lang="en-US" sz="2400" dirty="0"/>
              <a:t>Namespaces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2400" dirty="0"/>
              <a:t>Tool for organizing code</a:t>
            </a:r>
          </a:p>
          <a:p>
            <a:r>
              <a:rPr lang="en-US" sz="2400" dirty="0"/>
              <a:t>No special loader required</a:t>
            </a:r>
          </a:p>
          <a:p>
            <a:r>
              <a:rPr lang="en-US" sz="2400" dirty="0"/>
              <a:t>Prevents global namespace pollution</a:t>
            </a:r>
          </a:p>
          <a:p>
            <a:r>
              <a:rPr lang="en-US" sz="2400" dirty="0"/>
              <a:t>Best for small client applications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Modules and Namespaces</a:t>
            </a:r>
          </a:p>
        </p:txBody>
      </p:sp>
    </p:spTree>
    <p:extLst>
      <p:ext uri="{BB962C8B-B14F-4D97-AF65-F5344CB8AC3E}">
        <p14:creationId xmlns:p14="http://schemas.microsoft.com/office/powerpoint/2010/main" val="424236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and using namespaces</a:t>
            </a:r>
          </a:p>
        </p:txBody>
      </p:sp>
    </p:spTree>
    <p:extLst>
      <p:ext uri="{BB962C8B-B14F-4D97-AF65-F5344CB8AC3E}">
        <p14:creationId xmlns:p14="http://schemas.microsoft.com/office/powerpoint/2010/main" val="212874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Defining Namespaces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9964" y="1438656"/>
            <a:ext cx="5626036" cy="4511040"/>
          </a:xfrm>
        </p:spPr>
        <p:txBody>
          <a:bodyPr>
            <a:normAutofit/>
          </a:bodyPr>
          <a:lstStyle/>
          <a:p>
            <a:r>
              <a:rPr lang="en-US" sz="1200" dirty="0">
                <a:solidFill>
                  <a:srgbClr val="2FC2D9"/>
                </a:solidFill>
              </a:rPr>
              <a:t>namespace</a:t>
            </a:r>
            <a:r>
              <a:rPr lang="en-US" sz="1200" dirty="0"/>
              <a:t> Membership {</a:t>
            </a: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rgbClr val="2FC2D9"/>
                </a:solidFill>
              </a:rPr>
              <a:t>export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FC2D9"/>
                </a:solidFill>
              </a:rPr>
              <a:t>function</a:t>
            </a:r>
            <a:r>
              <a:rPr lang="en-US" sz="1200" dirty="0"/>
              <a:t> </a:t>
            </a:r>
            <a:r>
              <a:rPr lang="en-US" sz="1200" dirty="0" err="1"/>
              <a:t>addMember</a:t>
            </a:r>
            <a:r>
              <a:rPr lang="en-US" sz="1200" dirty="0"/>
              <a:t>(name: </a:t>
            </a:r>
            <a:r>
              <a:rPr lang="en-US" sz="1200" dirty="0">
                <a:solidFill>
                  <a:srgbClr val="2FC2D9"/>
                </a:solidFill>
              </a:rPr>
              <a:t>string</a:t>
            </a:r>
            <a:r>
              <a:rPr lang="en-US" sz="1200" dirty="0"/>
              <a:t>) {</a:t>
            </a:r>
          </a:p>
          <a:p>
            <a:r>
              <a:rPr lang="en-US" sz="1200" dirty="0"/>
              <a:t>		</a:t>
            </a:r>
            <a:r>
              <a:rPr lang="en-US" sz="1200" dirty="0">
                <a:solidFill>
                  <a:srgbClr val="A3C644"/>
                </a:solidFill>
              </a:rPr>
              <a:t>// add a new member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rgbClr val="2FC2D9"/>
                </a:solidFill>
              </a:rPr>
              <a:t>export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2FC2D9"/>
                </a:solidFill>
              </a:rPr>
              <a:t>namespace</a:t>
            </a:r>
            <a:r>
              <a:rPr lang="en-US" sz="1200" dirty="0"/>
              <a:t> Cards {</a:t>
            </a:r>
          </a:p>
          <a:p>
            <a:r>
              <a:rPr lang="en-US" sz="1200" dirty="0"/>
              <a:t>		</a:t>
            </a:r>
            <a:r>
              <a:rPr lang="en-US" sz="1200" dirty="0">
                <a:solidFill>
                  <a:srgbClr val="2FC2D9"/>
                </a:solidFill>
              </a:rPr>
              <a:t>export function </a:t>
            </a:r>
            <a:r>
              <a:rPr lang="en-US" sz="1200" dirty="0" err="1"/>
              <a:t>issueCard</a:t>
            </a:r>
            <a:r>
              <a:rPr lang="en-US" sz="1200" dirty="0"/>
              <a:t>(</a:t>
            </a:r>
            <a:r>
              <a:rPr lang="en-US" sz="1200" dirty="0" err="1"/>
              <a:t>memberNumber</a:t>
            </a:r>
            <a:r>
              <a:rPr lang="en-US" sz="1200" dirty="0"/>
              <a:t>: </a:t>
            </a:r>
            <a:r>
              <a:rPr lang="en-US" sz="1200" dirty="0">
                <a:solidFill>
                  <a:srgbClr val="2FC2D9"/>
                </a:solidFill>
              </a:rPr>
              <a:t>number</a:t>
            </a:r>
            <a:r>
              <a:rPr lang="en-US" sz="1200" dirty="0"/>
              <a:t>) {</a:t>
            </a:r>
          </a:p>
          <a:p>
            <a:r>
              <a:rPr lang="en-US" sz="1200" dirty="0"/>
              <a:t>			</a:t>
            </a:r>
            <a:r>
              <a:rPr lang="en-US" sz="1200" dirty="0">
                <a:solidFill>
                  <a:srgbClr val="A3C644"/>
                </a:solidFill>
              </a:rPr>
              <a:t>// issue new card</a:t>
            </a:r>
          </a:p>
          <a:p>
            <a:r>
              <a:rPr lang="en-US" sz="1200" dirty="0"/>
              <a:t>		}</a:t>
            </a:r>
          </a:p>
          <a:p>
            <a:r>
              <a:rPr lang="en-US" sz="1200" dirty="0"/>
              <a:t>	}</a:t>
            </a: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rgbClr val="2FC2D9"/>
                </a:solidFill>
              </a:rPr>
              <a:t>function</a:t>
            </a:r>
            <a:r>
              <a:rPr lang="en-US" sz="1200" dirty="0"/>
              <a:t> </a:t>
            </a:r>
            <a:r>
              <a:rPr lang="en-US" sz="1200" dirty="0" err="1"/>
              <a:t>privateFn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		</a:t>
            </a:r>
            <a:r>
              <a:rPr lang="en-US" sz="1200" dirty="0">
                <a:solidFill>
                  <a:srgbClr val="A3C644"/>
                </a:solidFill>
              </a:rPr>
              <a:t>// perform some action</a:t>
            </a:r>
            <a:br>
              <a:rPr lang="en-US" sz="1200" dirty="0"/>
            </a:br>
            <a:r>
              <a:rPr lang="en-US" sz="1200" dirty="0"/>
              <a:t>	}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05DA6A-4F00-4E57-A5D7-169354BBBBB6}"/>
              </a:ext>
            </a:extLst>
          </p:cNvPr>
          <p:cNvSpPr txBox="1"/>
          <p:nvPr/>
        </p:nvSpPr>
        <p:spPr>
          <a:xfrm>
            <a:off x="6387353" y="1438656"/>
            <a:ext cx="5562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A3C644"/>
                </a:solidFill>
                <a:latin typeface="Consolas" panose="020B0609020204030204" pitchFamily="49" charset="0"/>
              </a:rPr>
              <a:t>// How to use namespace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Membership.addMember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'Anna'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Membership.Cards.issueCard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1234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Membership.privateFn</a:t>
            </a:r>
            <a:r>
              <a:rPr lang="en-US" sz="1200" dirty="0">
                <a:latin typeface="Consolas" panose="020B0609020204030204" pitchFamily="49" charset="0"/>
              </a:rPr>
              <a:t>();	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// Error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FC2D9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</a:rPr>
              <a:t> cards = </a:t>
            </a:r>
            <a:r>
              <a:rPr lang="en-US" sz="1200" dirty="0" err="1">
                <a:latin typeface="Consolas" panose="020B0609020204030204" pitchFamily="49" charset="0"/>
              </a:rPr>
              <a:t>Membership.Cards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cards.issueCard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1234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3112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Triple-Slash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A3C644"/>
                </a:solidFill>
              </a:rPr>
              <a:t>/// &lt;reference path="</a:t>
            </a:r>
            <a:r>
              <a:rPr lang="en-US" dirty="0" err="1">
                <a:solidFill>
                  <a:srgbClr val="A3C644"/>
                </a:solidFill>
              </a:rPr>
              <a:t>membership.ts</a:t>
            </a:r>
            <a:r>
              <a:rPr lang="en-US" dirty="0">
                <a:solidFill>
                  <a:srgbClr val="A3C644"/>
                </a:solidFill>
              </a:rPr>
              <a:t>" /&gt;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memberName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'Anna'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</a:t>
            </a:r>
            <a:r>
              <a:rPr lang="en-US" dirty="0" err="1"/>
              <a:t>memberNumber</a:t>
            </a:r>
            <a:r>
              <a:rPr lang="en-US" dirty="0"/>
              <a:t>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5678</a:t>
            </a:r>
            <a:r>
              <a:rPr lang="en-US" dirty="0"/>
              <a:t>;</a:t>
            </a:r>
          </a:p>
          <a:p>
            <a:r>
              <a:rPr lang="en-US" dirty="0" err="1"/>
              <a:t>Membership.addMember</a:t>
            </a:r>
            <a:r>
              <a:rPr lang="en-US" dirty="0"/>
              <a:t>(</a:t>
            </a:r>
            <a:r>
              <a:rPr lang="en-US" dirty="0" err="1"/>
              <a:t>memberName</a:t>
            </a:r>
            <a:r>
              <a:rPr lang="en-US" dirty="0"/>
              <a:t>);</a:t>
            </a:r>
          </a:p>
          <a:p>
            <a:r>
              <a:rPr lang="en-US" dirty="0" err="1"/>
              <a:t>Membership.Cards.issueCard</a:t>
            </a:r>
            <a:r>
              <a:rPr lang="en-US" dirty="0"/>
              <a:t>(</a:t>
            </a:r>
            <a:r>
              <a:rPr lang="en-US" dirty="0" err="1"/>
              <a:t>memberNumber</a:t>
            </a:r>
            <a:r>
              <a:rPr lang="en-US" dirty="0"/>
              <a:t>);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Enhances editor support for referenced files</a:t>
            </a:r>
          </a:p>
          <a:p>
            <a:r>
              <a:rPr lang="en-US" dirty="0"/>
              <a:t>TypeScript compiler will compile all required references</a:t>
            </a:r>
          </a:p>
          <a:p>
            <a:r>
              <a:rPr lang="en-US" dirty="0"/>
              <a:t>Use </a:t>
            </a:r>
            <a:r>
              <a:rPr lang="en-US" b="1" dirty="0"/>
              <a:t>--</a:t>
            </a:r>
            <a:r>
              <a:rPr lang="en-US" b="1" dirty="0" err="1"/>
              <a:t>outFile</a:t>
            </a:r>
            <a:r>
              <a:rPr lang="en-US" dirty="0"/>
              <a:t> compiler option to</a:t>
            </a:r>
            <a:r>
              <a:rPr lang="ru-RU" dirty="0"/>
              <a:t> </a:t>
            </a:r>
            <a:r>
              <a:rPr lang="en-US" dirty="0"/>
              <a:t>generate a single JS output file</a:t>
            </a:r>
          </a:p>
        </p:txBody>
      </p:sp>
    </p:spTree>
    <p:extLst>
      <p:ext uri="{BB962C8B-B14F-4D97-AF65-F5344CB8AC3E}">
        <p14:creationId xmlns:p14="http://schemas.microsoft.com/office/powerpoint/2010/main" val="155491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Tip: Namespaces &amp; Interfaces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69964" y="1438655"/>
            <a:ext cx="5626036" cy="5044338"/>
          </a:xfrm>
          <a:ln>
            <a:noFill/>
          </a:ln>
        </p:spPr>
        <p:txBody>
          <a:bodyPr numCol="1">
            <a:normAutofit/>
          </a:bodyPr>
          <a:lstStyle/>
          <a:p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 err="1">
                <a:solidFill>
                  <a:srgbClr val="A3C644"/>
                </a:solidFill>
              </a:rPr>
              <a:t>models.ts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export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interface</a:t>
            </a:r>
            <a:r>
              <a:rPr lang="en-US" dirty="0"/>
              <a:t> Book {</a:t>
            </a:r>
          </a:p>
          <a:p>
            <a:r>
              <a:rPr lang="en-US" dirty="0"/>
              <a:t>    id: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;</a:t>
            </a:r>
          </a:p>
          <a:p>
            <a:r>
              <a:rPr lang="en-US" dirty="0"/>
              <a:t>    title: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>
                <a:solidFill>
                  <a:srgbClr val="2FC2D9"/>
                </a:solidFill>
              </a:rPr>
              <a:t>export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interface</a:t>
            </a:r>
            <a:r>
              <a:rPr lang="en-US" dirty="0"/>
              <a:t> Author {</a:t>
            </a:r>
          </a:p>
          <a:p>
            <a:r>
              <a:rPr lang="en-US" dirty="0"/>
              <a:t>    id: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;</a:t>
            </a:r>
          </a:p>
          <a:p>
            <a:r>
              <a:rPr lang="en-US" dirty="0"/>
              <a:t>    name: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rgbClr val="A3C644"/>
                </a:solidFill>
              </a:rPr>
              <a:t>// using the interfaces</a:t>
            </a:r>
          </a:p>
          <a:p>
            <a:r>
              <a:rPr lang="en-US" dirty="0">
                <a:solidFill>
                  <a:srgbClr val="2FC2D9"/>
                </a:solidFill>
              </a:rPr>
              <a:t>import</a:t>
            </a:r>
            <a:r>
              <a:rPr lang="en-US" dirty="0"/>
              <a:t> { Book, Author } </a:t>
            </a:r>
            <a:r>
              <a:rPr lang="en-US" dirty="0">
                <a:solidFill>
                  <a:srgbClr val="2FC2D9"/>
                </a:solidFill>
              </a:rPr>
              <a:t>from</a:t>
            </a:r>
            <a:r>
              <a:rPr lang="en-US" dirty="0"/>
              <a:t> './models’;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o: Book;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9A007EC-C3E2-4368-A42B-1F381E4018B3}"/>
              </a:ext>
            </a:extLst>
          </p:cNvPr>
          <p:cNvSpPr txBox="1">
            <a:spLocks/>
          </p:cNvSpPr>
          <p:nvPr/>
        </p:nvSpPr>
        <p:spPr>
          <a:xfrm>
            <a:off x="6201232" y="1426942"/>
            <a:ext cx="5840080" cy="5056051"/>
          </a:xfrm>
          <a:prstGeom prst="rect">
            <a:avLst/>
          </a:prstGeom>
        </p:spPr>
        <p:txBody>
          <a:bodyPr vert="horz" lIns="68580" tIns="34290" rIns="68580" bIns="34290" numCol="1" rtlCol="0">
            <a:noAutofit/>
          </a:bodyPr>
          <a:lstStyle>
            <a:lvl1pPr marL="0" indent="0" algn="l" defTabSz="457189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742932" indent="-28574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457189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457189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457189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A3C644"/>
                </a:solidFill>
              </a:rPr>
              <a:t>// </a:t>
            </a:r>
            <a:r>
              <a:rPr lang="en-US" dirty="0" err="1">
                <a:solidFill>
                  <a:srgbClr val="A3C644"/>
                </a:solidFill>
              </a:rPr>
              <a:t>models.ts</a:t>
            </a:r>
            <a:endParaRPr lang="en-US" dirty="0">
              <a:solidFill>
                <a:srgbClr val="A3C644"/>
              </a:solidFill>
            </a:endParaRPr>
          </a:p>
          <a:p>
            <a:r>
              <a:rPr lang="en-US" dirty="0">
                <a:solidFill>
                  <a:srgbClr val="2FC2D9"/>
                </a:solidFill>
              </a:rPr>
              <a:t>namespace</a:t>
            </a:r>
            <a:r>
              <a:rPr lang="en-US" dirty="0"/>
              <a:t> Models {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export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interface</a:t>
            </a:r>
            <a:r>
              <a:rPr lang="en-US" dirty="0"/>
              <a:t> Book {</a:t>
            </a:r>
          </a:p>
          <a:p>
            <a:r>
              <a:rPr lang="en-US" dirty="0"/>
              <a:t>	    id: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;</a:t>
            </a:r>
          </a:p>
          <a:p>
            <a:r>
              <a:rPr lang="en-US" dirty="0"/>
              <a:t>    	title: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2FC2D9"/>
                </a:solidFill>
              </a:rPr>
              <a:t>export</a:t>
            </a:r>
            <a:r>
              <a:rPr lang="en-US" dirty="0"/>
              <a:t> </a:t>
            </a:r>
            <a:r>
              <a:rPr lang="en-US" dirty="0">
                <a:solidFill>
                  <a:srgbClr val="2FC2D9"/>
                </a:solidFill>
              </a:rPr>
              <a:t>interface</a:t>
            </a:r>
            <a:r>
              <a:rPr lang="en-US" dirty="0"/>
              <a:t> Author {</a:t>
            </a:r>
          </a:p>
          <a:p>
            <a:r>
              <a:rPr lang="en-US" dirty="0"/>
              <a:t>    	id: </a:t>
            </a:r>
            <a:r>
              <a:rPr lang="en-US" dirty="0">
                <a:solidFill>
                  <a:srgbClr val="2FC2D9"/>
                </a:solidFill>
              </a:rPr>
              <a:t>number</a:t>
            </a:r>
            <a:r>
              <a:rPr lang="en-US" dirty="0"/>
              <a:t>;</a:t>
            </a:r>
          </a:p>
          <a:p>
            <a:r>
              <a:rPr lang="en-US" dirty="0"/>
              <a:t>	    name: </a:t>
            </a:r>
            <a:r>
              <a:rPr lang="en-US" dirty="0">
                <a:solidFill>
                  <a:srgbClr val="2FC2D9"/>
                </a:solidFill>
              </a:rPr>
              <a:t>string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rgbClr val="A3C644"/>
                </a:solidFill>
              </a:rPr>
              <a:t>// using the interfaces. NO Import Needed</a:t>
            </a:r>
          </a:p>
          <a:p>
            <a:r>
              <a:rPr lang="en-US" dirty="0">
                <a:solidFill>
                  <a:srgbClr val="2FC2D9"/>
                </a:solidFill>
              </a:rPr>
              <a:t>let</a:t>
            </a:r>
            <a:r>
              <a:rPr lang="en-US" dirty="0"/>
              <a:t> o: </a:t>
            </a:r>
            <a:r>
              <a:rPr lang="en-US" dirty="0" err="1"/>
              <a:t>Models.Book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240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cap="none" dirty="0"/>
              <a:t>Practice 06.01:</a:t>
            </a:r>
            <a:r>
              <a:rPr lang="ru-RU" cap="none" dirty="0"/>
              <a:t> </a:t>
            </a:r>
            <a:r>
              <a:rPr lang="en-US" cap="none" dirty="0"/>
              <a:t>Using Namespaces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 actions according to Task 06.01 from Practice document</a:t>
            </a:r>
          </a:p>
        </p:txBody>
      </p:sp>
      <p:pic>
        <p:nvPicPr>
          <p:cNvPr id="1030" name="Picture 6" descr="https://upload.wikimedia.org/wikipedia/commons/5/59/Keyboard_ic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438651"/>
            <a:ext cx="3295651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75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Cover Slides">
  <a:themeElements>
    <a:clrScheme name="EPAM_Color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B8BA0"/>
      </a:accent3>
      <a:accent4>
        <a:srgbClr val="A3C644"/>
      </a:accent4>
      <a:accent5>
        <a:srgbClr val="7F993A"/>
      </a:accent5>
      <a:accent6>
        <a:srgbClr val="B22746"/>
      </a:accent6>
      <a:hlink>
        <a:srgbClr val="32B6CE"/>
      </a:hlink>
      <a:folHlink>
        <a:srgbClr val="1B8A9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01140B2D7CB74DA3EAC98E69956473" ma:contentTypeVersion="6" ma:contentTypeDescription="Create a new document." ma:contentTypeScope="" ma:versionID="ae5e3fcaba761755d57df2e42c17934c">
  <xsd:schema xmlns:xsd="http://www.w3.org/2001/XMLSchema" xmlns:xs="http://www.w3.org/2001/XMLSchema" xmlns:p="http://schemas.microsoft.com/office/2006/metadata/properties" xmlns:ns2="8f17bd39-e2a2-416d-8579-9c5cbdeee658" xmlns:ns3="cce3b1b3-a149-4752-a436-36be503cdc9b" targetNamespace="http://schemas.microsoft.com/office/2006/metadata/properties" ma:root="true" ma:fieldsID="b4594bff6af0cbd56a8576da10627061" ns2:_="" ns3:_="">
    <xsd:import namespace="8f17bd39-e2a2-416d-8579-9c5cbdeee658"/>
    <xsd:import namespace="cce3b1b3-a149-4752-a436-36be503cdc9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fldTrainingId"/>
                <xsd:element ref="ns2:fldTrainingName"/>
                <xsd:element ref="ns2:h0cdf1c629f14a8ba12ca7309df7db45" minOccurs="0"/>
                <xsd:element ref="ns2:TaxCatchAll" minOccurs="0"/>
                <xsd:element ref="ns2:TaxCatchAllLabel" minOccurs="0"/>
                <xsd:element ref="ns2:a53f1a9accc64fb8bee1c0a1a93d357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17bd39-e2a2-416d-8579-9c5cbdeee658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fldTrainingId" ma:index="13" ma:displayName="Training Id" ma:decimals="0" ma:description="" ma:indexed="true" ma:internalName="fldTrainingId">
      <xsd:simpleType>
        <xsd:restriction base="dms:Number"/>
      </xsd:simpleType>
    </xsd:element>
    <xsd:element name="fldTrainingName" ma:index="14" ma:displayName="Training Name" ma:description="" ma:internalName="fldTrainingName">
      <xsd:simpleType>
        <xsd:restriction base="dms:Text"/>
      </xsd:simpleType>
    </xsd:element>
    <xsd:element name="h0cdf1c629f14a8ba12ca7309df7db45" ma:index="15" ma:taxonomy="true" ma:internalName="h0cdf1c629f14a8ba12ca7309df7db45" ma:taxonomyFieldName="fldLanguagesOfEvent" ma:displayName="Language(s) of the training" ma:fieldId="{10cdf1c6-29f1-4a8b-a12c-a7309df7db45}" ma:taxonomyMulti="true" ma:sspId="debda6a7-6b37-4000-ac6c-4fd0a963898e" ma:termSetId="2835a39d-718b-4c4f-82f8-aaaecba84c7b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6" nillable="true" ma:displayName="Taxonomy Catch All Column" ma:description="" ma:hidden="true" ma:list="{d906786b-d8b0-472e-acd2-868b18cc578f}" ma:internalName="TaxCatchAll" ma:showField="CatchAllData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description="" ma:hidden="true" ma:list="{d906786b-d8b0-472e-acd2-868b18cc578f}" ma:internalName="TaxCatchAllLabel" ma:readOnly="true" ma:showField="CatchAllDataLabel" ma:web="8f17bd39-e2a2-416d-8579-9c5cbdeee6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53f1a9accc64fb8bee1c0a1a93d357e" ma:index="19" ma:taxonomy="true" ma:internalName="a53f1a9accc64fb8bee1c0a1a93d357e" ma:taxonomyFieldName="fldCategoriesOfEvent" ma:displayName="Category(s) of the training" ma:fieldId="{a53f1a9a-ccc6-4fb8-bee1-c0a1a93d357e}" ma:taxonomyMulti="true" ma:sspId="debda6a7-6b37-4000-ac6c-4fd0a963898e" ma:termSetId="8feda6fe-911b-4fdc-a141-93b681f1b32a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e3b1b3-a149-4752-a436-36be503cd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53f1a9accc64fb8bee1c0a1a93d357e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Front - End Development</TermName>
          <TermId xmlns="http://schemas.microsoft.com/office/infopath/2007/PartnerControls">4712f462-3d40-4da7-892a-dbf356bc8322</TermId>
        </TermInfo>
      </Terms>
    </a53f1a9accc64fb8bee1c0a1a93d357e>
    <fldTrainingId xmlns="8f17bd39-e2a2-416d-8579-9c5cbdeee658">1517</fldTrainingId>
    <fldTrainingName xmlns="8f17bd39-e2a2-416d-8579-9c5cbdeee658">TypeScript In-Depth</fldTrainingName>
    <TaxCatchAll xmlns="8f17bd39-e2a2-416d-8579-9c5cbdeee658">
      <Value>8</Value>
      <Value>21</Value>
    </TaxCatchAll>
    <h0cdf1c629f14a8ba12ca7309df7db45 xmlns="8f17bd39-e2a2-416d-8579-9c5cbdeee658">
      <Terms xmlns="http://schemas.microsoft.com/office/infopath/2007/PartnerControls">
        <TermInfo xmlns="http://schemas.microsoft.com/office/infopath/2007/PartnerControls">
          <TermName xmlns="http://schemas.microsoft.com/office/infopath/2007/PartnerControls">RUS</TermName>
          <TermId xmlns="http://schemas.microsoft.com/office/infopath/2007/PartnerControls">00de05cc-11d3-4dba-84f7-e6aab076d0bb</TermId>
        </TermInfo>
      </Terms>
    </h0cdf1c629f14a8ba12ca7309df7db45>
    <_dlc_DocId xmlns="8f17bd39-e2a2-416d-8579-9c5cbdeee658">DOCID-2090759719-743</_dlc_DocId>
    <_dlc_DocIdUrl xmlns="8f17bd39-e2a2-416d-8579-9c5cbdeee658">
      <Url>https://epam.sharepoint.com/sites/CDP/front-enddevelopment/_layouts/15/DocIdRedir.aspx?ID=DOCID-2090759719-743</Url>
      <Description>DOCID-2090759719-743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D44D598-1D35-4EF0-8EC1-242DC3216395}"/>
</file>

<file path=customXml/itemProps2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E3C081-4081-47AD-A9A6-9F18F525DA1D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sharepoint/v3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16C0E9A3-2C75-4CCB-A075-7B95390C4FF0}"/>
</file>

<file path=docProps/app.xml><?xml version="1.0" encoding="utf-8"?>
<Properties xmlns="http://schemas.openxmlformats.org/officeDocument/2006/extended-properties" xmlns:vt="http://schemas.openxmlformats.org/officeDocument/2006/docPropsVTypes">
  <Template>_05_TypeScript_Classes</Template>
  <TotalTime>27328</TotalTime>
  <Words>983</Words>
  <Application>Microsoft Office PowerPoint</Application>
  <PresentationFormat>Widescreen</PresentationFormat>
  <Paragraphs>209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Consolas</vt:lpstr>
      <vt:lpstr>Lucida Grande</vt:lpstr>
      <vt:lpstr>Trebuchet MS</vt:lpstr>
      <vt:lpstr>1_Cover Slides</vt:lpstr>
      <vt:lpstr>Cover Slides</vt:lpstr>
      <vt:lpstr>2_Cover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TypeScript In-Depth by Vitaliy Zhyrytskyy (part 6 of 9)</dc:title>
  <dc:creator>Michelle Canning</dc:creator>
  <cp:lastModifiedBy>Vitaliy Zhyrytskyy</cp:lastModifiedBy>
  <cp:revision>1983</cp:revision>
  <cp:lastPrinted>2014-07-09T13:30:36Z</cp:lastPrinted>
  <dcterms:created xsi:type="dcterms:W3CDTF">2014-07-08T13:27:24Z</dcterms:created>
  <dcterms:modified xsi:type="dcterms:W3CDTF">2021-10-12T09:04:42Z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0x0101000E01140B2D7CB74DA3EAC98E69956473</vt:lpwstr>
  </property>
  <property fmtid="{D5CDD505-2E9C-101B-9397-08002B2CF9AE}" pid="3" name="fldLanguagesOfEvent">
    <vt:lpwstr>8;#RUS|00de05cc-11d3-4dba-84f7-e6aab076d0bb</vt:lpwstr>
  </property>
  <property fmtid="{D5CDD505-2E9C-101B-9397-08002B2CF9AE}" pid="4" name="fldCategoriesOfEvent">
    <vt:lpwstr>21;#Front - End Development|4712f462-3d40-4da7-892a-dbf356bc8322</vt:lpwstr>
  </property>
  <property fmtid="{D5CDD505-2E9C-101B-9397-08002B2CF9AE}" pid="5" name="_dlc_DocIdItemGuid">
    <vt:lpwstr>65d724ec-e416-4cb4-aab6-30ad9d6bafe3</vt:lpwstr>
  </property>
</Properties>
</file>