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9" r:id="rId2"/>
    <p:sldId id="972" r:id="rId3"/>
    <p:sldId id="994" r:id="rId4"/>
    <p:sldId id="973" r:id="rId5"/>
    <p:sldId id="974" r:id="rId6"/>
    <p:sldId id="975" r:id="rId7"/>
    <p:sldId id="977" r:id="rId8"/>
    <p:sldId id="976" r:id="rId9"/>
    <p:sldId id="978" r:id="rId10"/>
    <p:sldId id="979" r:id="rId11"/>
    <p:sldId id="991" r:id="rId12"/>
    <p:sldId id="980" r:id="rId13"/>
    <p:sldId id="981" r:id="rId14"/>
    <p:sldId id="982" r:id="rId15"/>
    <p:sldId id="992" r:id="rId16"/>
    <p:sldId id="983" r:id="rId17"/>
    <p:sldId id="984" r:id="rId18"/>
    <p:sldId id="985" r:id="rId19"/>
    <p:sldId id="993" r:id="rId20"/>
    <p:sldId id="986" r:id="rId21"/>
    <p:sldId id="987" r:id="rId22"/>
    <p:sldId id="988" r:id="rId23"/>
    <p:sldId id="989" r:id="rId24"/>
    <p:sldId id="990" r:id="rId2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7" autoAdjust="0"/>
    <p:restoredTop sz="94629" autoAdjust="0"/>
  </p:normalViewPr>
  <p:slideViewPr>
    <p:cSldViewPr snapToGrid="0">
      <p:cViewPr varScale="1">
        <p:scale>
          <a:sx n="103" d="100"/>
          <a:sy n="103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28.01.25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FACC-455E-3FD6-A8E3-BD2427B1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3D8A7-BA65-5B57-CA78-82388BF2C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A26C7-718E-06E0-8BEF-4E9E5DD9F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2BAB-B255-D5A6-C64F-1751B4069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10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4: Linear algebra and matrices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28,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b="1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</a:t>
            </a:r>
            <a:r>
              <a:rPr lang="en-US" sz="2000" b="1" dirty="0"/>
              <a:t>largest element in magnitude </a:t>
            </a:r>
            <a:r>
              <a:rPr lang="en-US" sz="2000" dirty="0"/>
              <a:t>(minimizes the round-off error by avoiding division by small numbers).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7" y="5645103"/>
            <a:ext cx="10009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(changes the ordering of elements in 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</a:t>
            </a:r>
            <a:r>
              <a:rPr lang="en-US" sz="2000" b="1" dirty="0"/>
              <a:t>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67" y="2877105"/>
            <a:ext cx="2895031" cy="3158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the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117142"/>
            <a:ext cx="1755837" cy="315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6384C-1128-C1C5-A6DC-89B94D81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13" y="2136066"/>
            <a:ext cx="8571173" cy="20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/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We can solve the system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in two steps: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  <a:blipFill>
                <a:blip r:embed="rId7"/>
                <a:stretch>
                  <a:fillRect l="-766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/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First we solve the equation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using forward substitution, in analogy to </a:t>
                </a:r>
                <a:r>
                  <a:rPr lang="en-US" dirty="0" err="1"/>
                  <a:t>backsubstitution</a:t>
                </a:r>
                <a:r>
                  <a:rPr lang="en-US" dirty="0"/>
                  <a:t> we used before.</a:t>
                </a:r>
              </a:p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Once we have y, we can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using </a:t>
                </a:r>
                <a:r>
                  <a:rPr lang="en-US" dirty="0" err="1"/>
                  <a:t>backsubstitution</a:t>
                </a:r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  <a:blipFill>
                <a:blip r:embed="rId8"/>
                <a:stretch>
                  <a:fillRect l="-894" t="-10127" r="-38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its diagonal elements may end up being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the general case,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pivoting,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57471-B558-D18E-3DA8-1DCA0404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45E44E-0CC2-03B3-4CBA-811C58F010D8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10663-BB03-49C9-AC29-A20E361F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BE63-134E-9509-2222-0523B3C959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31D12-5A53-7237-F6D9-C2493E450360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A65E8-F11A-68A5-D918-A5A83A06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02CED-B4C4-5C79-B789-A93471C601D3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BD581-14F0-B994-CD24-0EDC563D4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B9811-3B9E-E37E-C4AC-FDD4B7F5B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1E1AC3-0280-01D3-0E97-AACDE7962C40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the same)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the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9110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 (with any non-zero factor)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778</Words>
  <Application>Microsoft Macintosh PowerPoint</Application>
  <PresentationFormat>Widescreen</PresentationFormat>
  <Paragraphs>121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1221</cp:revision>
  <cp:lastPrinted>2018-05-12T22:28:36Z</cp:lastPrinted>
  <dcterms:created xsi:type="dcterms:W3CDTF">2018-05-07T16:28:28Z</dcterms:created>
  <dcterms:modified xsi:type="dcterms:W3CDTF">2025-01-28T15:55:06Z</dcterms:modified>
</cp:coreProperties>
</file>