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0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9A28-FB23-4038-9816-A0B2F6D39D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A0A8-955A-425F-B574-E688795773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DEMENTIA PREDICTION USING ML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98289"/>
            <a:ext cx="9144000" cy="6023295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PROBLEM STATEMENT:</a:t>
            </a:r>
            <a:r>
              <a:rPr lang="en-US" dirty="0"/>
              <a:t>Dementia is a progressive neurological disorder that affects millions of individuals worldwide, leading to cognitive decline, memory loss, and difficulties in performing daily activities.</a:t>
            </a:r>
            <a:endParaRPr lang="en-US" dirty="0"/>
          </a:p>
          <a:p>
            <a:pPr algn="l"/>
            <a:r>
              <a:rPr lang="en-IN" dirty="0"/>
              <a:t>DATASET:</a:t>
            </a:r>
            <a:r>
              <a:rPr lang="en-US" dirty="0"/>
              <a:t>If you're specifically looking for datasets to develop models for predicting dementia, several datasets offer the necessary data for building predictive models.</a:t>
            </a:r>
            <a:endParaRPr lang="en-US" dirty="0"/>
          </a:p>
          <a:p>
            <a:pPr algn="l"/>
            <a:r>
              <a:rPr lang="en-US" dirty="0" err="1"/>
              <a:t>ALGORITHM:Predicting</a:t>
            </a:r>
            <a:r>
              <a:rPr lang="en-US" dirty="0"/>
              <a:t> dementia involves developing algorithms that can analyze various types of data (e.g., clinical, imaging, genetic, biomarker, and cognitive) to identify patterns associated with the onset or progression of dementia.</a:t>
            </a:r>
            <a:endParaRPr lang="en-US" dirty="0"/>
          </a:p>
          <a:p>
            <a:r>
              <a:rPr lang="en-US" dirty="0"/>
              <a:t>TEAM NUMBERS:</a:t>
            </a:r>
            <a:endParaRPr lang="en-US" dirty="0"/>
          </a:p>
          <a:p>
            <a:r>
              <a:rPr lang="en-US" dirty="0"/>
              <a:t>2320030434-D.MANIDEEP</a:t>
            </a:r>
            <a:endParaRPr lang="en-US" dirty="0"/>
          </a:p>
          <a:p>
            <a:r>
              <a:rPr lang="en-US" dirty="0"/>
              <a:t>2320030463-A.MUKESH</a:t>
            </a:r>
            <a:endParaRPr lang="en-US" dirty="0"/>
          </a:p>
          <a:p>
            <a:r>
              <a:rPr lang="en-US" dirty="0"/>
              <a:t>2320030177-V.SAI</a:t>
            </a:r>
            <a:endParaRPr lang="en-US" dirty="0"/>
          </a:p>
          <a:p>
            <a:r>
              <a:rPr lang="en-US" dirty="0"/>
              <a:t>2320090039-K.HARSHA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Writer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Office Theme</vt:lpstr>
      <vt:lpstr>DEMENTIA PREDICTION USING ML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Khogilatha Harshavardhan Reddy</dc:creator>
  <cp:lastModifiedBy>Devarashetty Manideep</cp:lastModifiedBy>
  <cp:revision>3</cp:revision>
  <dcterms:created xsi:type="dcterms:W3CDTF">2024-09-21T16:00:26Z</dcterms:created>
  <dcterms:modified xsi:type="dcterms:W3CDTF">2024-09-21T16:00:26Z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1033-6.10.1.8197</vt:lpwstr>
  </property>
  <property fmtid="{D5CDD505-2E9C-101B-9397-08002B2CF9AE}" pid="3" name="ICV">
    <vt:lpwstr>701A7314BABBB4CC9AEDEE66EA029295_43</vt:lpwstr>
  </property>
</Properties>
</file>