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C4B9-339B-4E4B-AEBA-1D0084275B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239-F995-441E-8E8E-86FDE00BF0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C4B9-339B-4E4B-AEBA-1D0084275B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239-F995-441E-8E8E-86FDE00BF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C4B9-339B-4E4B-AEBA-1D0084275B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239-F995-441E-8E8E-86FDE00BF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C4B9-339B-4E4B-AEBA-1D0084275B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239-F995-441E-8E8E-86FDE00BF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C4B9-339B-4E4B-AEBA-1D0084275B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239-F995-441E-8E8E-86FDE00BF0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C4B9-339B-4E4B-AEBA-1D0084275B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239-F995-441E-8E8E-86FDE00BF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C4B9-339B-4E4B-AEBA-1D0084275B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239-F995-441E-8E8E-86FDE00BF09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C4B9-339B-4E4B-AEBA-1D0084275B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239-F995-441E-8E8E-86FDE00BF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C4B9-339B-4E4B-AEBA-1D0084275B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239-F995-441E-8E8E-86FDE00BF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C4B9-339B-4E4B-AEBA-1D0084275B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239-F995-441E-8E8E-86FDE00BF0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C4B9-339B-4E4B-AEBA-1D0084275B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239-F995-441E-8E8E-86FDE00BF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75C4B9-339B-4E4B-AEBA-1D0084275BA8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8B06239-F995-441E-8E8E-86FDE00BF0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concep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ngularjs.org/guide/databind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Shaping up with </a:t>
            </a:r>
            <a:br>
              <a:rPr lang="en-US" dirty="0" smtClean="0"/>
            </a:b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7086600" y="3429000"/>
            <a:ext cx="1447800" cy="228600"/>
          </a:xfrm>
        </p:spPr>
        <p:txBody>
          <a:bodyPr>
            <a:noAutofit/>
          </a:bodyPr>
          <a:lstStyle/>
          <a:p>
            <a:r>
              <a:rPr lang="en-US" sz="1200" cap="all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Linh Nguyen Vu</a:t>
            </a:r>
          </a:p>
        </p:txBody>
      </p:sp>
    </p:spTree>
    <p:extLst>
      <p:ext uri="{BB962C8B-B14F-4D97-AF65-F5344CB8AC3E}">
        <p14:creationId xmlns:p14="http://schemas.microsoft.com/office/powerpoint/2010/main" val="33789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rootScope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applications have a $</a:t>
            </a:r>
            <a:r>
              <a:rPr lang="en-US" b="1" dirty="0" err="1"/>
              <a:t>rootScope</a:t>
            </a:r>
            <a:r>
              <a:rPr lang="en-US" dirty="0"/>
              <a:t> which is the scope created on the HTML element that contains the </a:t>
            </a:r>
            <a:r>
              <a:rPr lang="en-US" b="1" dirty="0"/>
              <a:t>ng-app</a:t>
            </a:r>
            <a:r>
              <a:rPr lang="en-US" dirty="0"/>
              <a:t> directive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 descr="C:\Users\Linh\Desktop\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44481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5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478333"/>
              </p:ext>
            </p:extLst>
          </p:nvPr>
        </p:nvGraphicFramePr>
        <p:xfrm>
          <a:off x="1695450" y="1661160"/>
          <a:ext cx="5753100" cy="3931920"/>
        </p:xfrm>
        <a:graphic>
          <a:graphicData uri="http://schemas.openxmlformats.org/drawingml/2006/table">
            <a:tbl>
              <a:tblPr/>
              <a:tblGrid>
                <a:gridCol w="971550"/>
                <a:gridCol w="1524000"/>
                <a:gridCol w="325755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Sr.No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uppercase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converts a text to upper case text.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lowercase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converts a text to lower case text.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currency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formats text in a currency format.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filter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filter the array to a subset of it based on provided criteria.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orderby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orders the array based on provided criteria.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95" name="Picture 3" descr="C:\Users\Linh\Desktop\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38800"/>
            <a:ext cx="5514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8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dirty="0" smtClean="0"/>
              <a:t>DOM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972283"/>
              </p:ext>
            </p:extLst>
          </p:nvPr>
        </p:nvGraphicFramePr>
        <p:xfrm>
          <a:off x="1600200" y="1524000"/>
          <a:ext cx="5753101" cy="2682240"/>
        </p:xfrm>
        <a:graphic>
          <a:graphicData uri="http://schemas.openxmlformats.org/drawingml/2006/table">
            <a:tbl>
              <a:tblPr/>
              <a:tblGrid>
                <a:gridCol w="632841"/>
                <a:gridCol w="1481710"/>
                <a:gridCol w="363855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Sr.No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ng-disabled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disables a given control.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ng-show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shows a given control.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ng-hide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hides a given control.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ng-click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represents a AngularJS click event.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51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$dirty</a:t>
            </a:r>
            <a:r>
              <a:rPr lang="en-US" dirty="0"/>
              <a:t> − states that value has been changed.</a:t>
            </a:r>
          </a:p>
          <a:p>
            <a:r>
              <a:rPr lang="en-US" b="1" dirty="0"/>
              <a:t>$invalid</a:t>
            </a:r>
            <a:r>
              <a:rPr lang="en-US" dirty="0"/>
              <a:t> − states that value entered is invalid.</a:t>
            </a:r>
          </a:p>
          <a:p>
            <a:r>
              <a:rPr lang="en-US" b="1" dirty="0"/>
              <a:t>$error</a:t>
            </a:r>
            <a:r>
              <a:rPr lang="en-US" dirty="0"/>
              <a:t> − states the exact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function, or object, that is available for, and limited to, your AngularJS application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Prefer using built-in Angular services instead of JavaScript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use $locations instead of </a:t>
            </a:r>
            <a:r>
              <a:rPr lang="en-US" dirty="0" err="1" smtClean="0"/>
              <a:t>window.location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use service in controller, filter…</a:t>
            </a:r>
            <a:endParaRPr lang="en-US" dirty="0"/>
          </a:p>
        </p:txBody>
      </p:sp>
      <p:pic>
        <p:nvPicPr>
          <p:cNvPr id="11266" name="Picture 2" descr="C:\Users\Linh\Desktop\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67200"/>
            <a:ext cx="347287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$http – AngularJS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$http</a:t>
            </a:r>
            <a:r>
              <a:rPr lang="en-US" dirty="0"/>
              <a:t> is an AngularJS service for reading data from remote servers.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Value: </a:t>
            </a:r>
            <a:r>
              <a:rPr lang="en-US" dirty="0"/>
              <a:t>simple </a:t>
            </a:r>
            <a:r>
              <a:rPr lang="en-US" dirty="0" smtClean="0"/>
              <a:t>JavaScript </a:t>
            </a:r>
            <a:r>
              <a:rPr lang="en-US" dirty="0"/>
              <a:t>object and it is used to pass values to </a:t>
            </a:r>
            <a:r>
              <a:rPr lang="en-US" dirty="0" smtClean="0"/>
              <a:t>controller.</a:t>
            </a:r>
          </a:p>
          <a:p>
            <a:endParaRPr lang="en-US" b="1" dirty="0"/>
          </a:p>
        </p:txBody>
      </p:sp>
      <p:pic>
        <p:nvPicPr>
          <p:cNvPr id="12290" name="Picture 2" descr="C:\Users\Linh\Desktop\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687893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0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Factory: </a:t>
            </a:r>
            <a:r>
              <a:rPr lang="en-US" dirty="0"/>
              <a:t>a function which is used to return value</a:t>
            </a:r>
            <a:r>
              <a:rPr lang="en-US" dirty="0" smtClean="0"/>
              <a:t>. </a:t>
            </a:r>
            <a:r>
              <a:rPr lang="en-US" dirty="0"/>
              <a:t> It normally uses a factory function to calculate and return the value.</a:t>
            </a:r>
            <a:endParaRPr lang="en-US" b="1" dirty="0"/>
          </a:p>
          <a:p>
            <a:endParaRPr lang="en-US" dirty="0"/>
          </a:p>
        </p:txBody>
      </p:sp>
      <p:pic>
        <p:nvPicPr>
          <p:cNvPr id="13314" name="Picture 2" descr="C:\Users\Linh\Desktop\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51625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Service: </a:t>
            </a:r>
            <a:r>
              <a:rPr lang="en-US" dirty="0"/>
              <a:t>a singleton </a:t>
            </a:r>
            <a:r>
              <a:rPr lang="en-US" dirty="0" smtClean="0"/>
              <a:t>JavaScript </a:t>
            </a:r>
            <a:r>
              <a:rPr lang="en-US" dirty="0"/>
              <a:t>object containing a set of functions to perform certain tasks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338" name="Picture 2" descr="C:\Users\Linh\Desktop\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56483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3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3200"/>
            <a:ext cx="8229600" cy="990600"/>
          </a:xfrm>
        </p:spPr>
        <p:txBody>
          <a:bodyPr/>
          <a:lstStyle/>
          <a:p>
            <a:r>
              <a:rPr lang="en-US" dirty="0" smtClean="0"/>
              <a:t>Gee gee…!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71268"/>
          </a:xfrm>
        </p:spPr>
        <p:txBody>
          <a:bodyPr/>
          <a:lstStyle/>
          <a:p>
            <a:r>
              <a:rPr lang="en-US" dirty="0" smtClean="0"/>
              <a:t>A client-side JavaScript Framework for adding interactivity to HTML.</a:t>
            </a:r>
            <a:endParaRPr lang="en-US" dirty="0"/>
          </a:p>
        </p:txBody>
      </p:sp>
      <p:pic>
        <p:nvPicPr>
          <p:cNvPr id="1027" name="Picture 3" descr="C:\Users\Linh\Desktop\ScreenShot_201611190119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71468"/>
            <a:ext cx="6183313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72000"/>
            <a:ext cx="8229600" cy="87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</a:t>
            </a:r>
            <a:r>
              <a:rPr lang="en-US" b="1" dirty="0" smtClean="0"/>
              <a:t>Directive</a:t>
            </a:r>
            <a:r>
              <a:rPr lang="en-US" dirty="0" smtClean="0"/>
              <a:t> is a marker on a HTML tag that tells Angular to run or reference some JavaScript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ng-app</a:t>
            </a:r>
            <a:r>
              <a:rPr lang="en-US" dirty="0"/>
              <a:t> − This directive starts an AngularJS Application.</a:t>
            </a:r>
          </a:p>
          <a:p>
            <a:r>
              <a:rPr lang="en-US" b="1" dirty="0"/>
              <a:t>ng-</a:t>
            </a:r>
            <a:r>
              <a:rPr lang="en-US" b="1" dirty="0" err="1"/>
              <a:t>init</a:t>
            </a:r>
            <a:r>
              <a:rPr lang="en-US" dirty="0"/>
              <a:t> − This directive initializes application data.</a:t>
            </a:r>
          </a:p>
          <a:p>
            <a:r>
              <a:rPr lang="en-US" b="1" dirty="0"/>
              <a:t>ng-model</a:t>
            </a:r>
            <a:r>
              <a:rPr lang="en-US" dirty="0"/>
              <a:t> − This directive defines the model that is variable to be used in AngularJS.</a:t>
            </a:r>
          </a:p>
          <a:p>
            <a:r>
              <a:rPr lang="en-US" b="1" dirty="0"/>
              <a:t>ng-repeat</a:t>
            </a:r>
            <a:r>
              <a:rPr lang="en-US" dirty="0"/>
              <a:t> − This directive repeats html elements for each item in a collection.</a:t>
            </a:r>
          </a:p>
        </p:txBody>
      </p:sp>
    </p:spTree>
    <p:extLst>
      <p:ext uri="{BB962C8B-B14F-4D97-AF65-F5344CB8AC3E}">
        <p14:creationId xmlns:p14="http://schemas.microsoft.com/office/powerpoint/2010/main" val="36896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r>
              <a:rPr lang="en-US" dirty="0"/>
              <a:t>Where we write pieces of our Angular application. </a:t>
            </a:r>
            <a:endParaRPr lang="en-US" dirty="0" smtClean="0"/>
          </a:p>
          <a:p>
            <a:r>
              <a:rPr lang="en-US" dirty="0"/>
              <a:t>Makes our code more </a:t>
            </a:r>
            <a:r>
              <a:rPr lang="en-US" b="1" dirty="0"/>
              <a:t>maintainable</a:t>
            </a:r>
            <a:r>
              <a:rPr lang="en-US" dirty="0"/>
              <a:t>, </a:t>
            </a:r>
            <a:r>
              <a:rPr lang="en-US" b="1" dirty="0"/>
              <a:t>testable</a:t>
            </a:r>
            <a:r>
              <a:rPr lang="en-US" dirty="0"/>
              <a:t>, and </a:t>
            </a:r>
            <a:r>
              <a:rPr lang="en-US" b="1" dirty="0"/>
              <a:t>readable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Where we define </a:t>
            </a:r>
            <a:r>
              <a:rPr lang="en-US" b="1" dirty="0"/>
              <a:t>dependencies</a:t>
            </a:r>
            <a:r>
              <a:rPr lang="en-US" dirty="0"/>
              <a:t> for our app</a:t>
            </a:r>
          </a:p>
        </p:txBody>
      </p:sp>
      <p:pic>
        <p:nvPicPr>
          <p:cNvPr id="2050" name="Picture 2" descr="C:\Users\Linh\Desktop\ScreenShot_201611190128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4358245" cy="67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286000" y="3811190"/>
            <a:ext cx="0" cy="57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33800" y="3811190"/>
            <a:ext cx="0" cy="57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19600" y="3811190"/>
            <a:ext cx="0" cy="57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76400" y="43898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97990" y="43898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 name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4389834"/>
            <a:ext cx="1752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Dependencies</a:t>
            </a:r>
          </a:p>
          <a:p>
            <a:r>
              <a:rPr lang="en-US" sz="900" i="1" dirty="0" smtClean="0"/>
              <a:t>Other libraries we might need. 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3278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	</a:t>
            </a:r>
            <a:endParaRPr lang="en-US" dirty="0"/>
          </a:p>
        </p:txBody>
      </p:sp>
      <p:pic>
        <p:nvPicPr>
          <p:cNvPr id="3074" name="Picture 2" descr="C:\Users\Linh\Desktop\ScreenShot_201611190132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2262188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1400" y="877669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Allow you to insert dynamic values into your HTML</a:t>
            </a:r>
            <a:endParaRPr lang="en-US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667000"/>
            <a:ext cx="8229600" cy="87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Using double-</a:t>
            </a:r>
            <a:r>
              <a:rPr lang="en-US" dirty="0" err="1"/>
              <a:t>curlies</a:t>
            </a:r>
            <a:endParaRPr lang="en-US" dirty="0"/>
          </a:p>
        </p:txBody>
      </p:sp>
      <p:pic>
        <p:nvPicPr>
          <p:cNvPr id="3075" name="Picture 3" descr="C:\Users\Linh\Desktop\ScreenShot_201611190132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9" y="3186562"/>
            <a:ext cx="3233558" cy="86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Controllers are where we define our app’s behavior by defining functions and values.</a:t>
            </a:r>
          </a:p>
        </p:txBody>
      </p:sp>
      <p:pic>
        <p:nvPicPr>
          <p:cNvPr id="4098" name="Picture 2" descr="C:\Users\Linh\Desktop\ScreenShot_201611190132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55473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inh\Desktop\ScreenShot_201611190132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7" y="3873309"/>
            <a:ext cx="2895600" cy="55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268747" y="3276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80374" y="3328600"/>
            <a:ext cx="15167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smtClean="0"/>
              <a:t>Attaching the Controller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7575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view</a:t>
            </a:r>
            <a:r>
              <a:rPr lang="en-US" dirty="0"/>
              <a:t> is a projection of the model through </a:t>
            </a:r>
            <a:r>
              <a:rPr lang="en-US" dirty="0" smtClean="0"/>
              <a:t>the HTML</a:t>
            </a:r>
            <a:r>
              <a:rPr lang="en-US" dirty="0"/>
              <a:t> template</a:t>
            </a:r>
            <a:r>
              <a:rPr lang="en-US" dirty="0" smtClean="0"/>
              <a:t>.</a:t>
            </a:r>
          </a:p>
          <a:p>
            <a:r>
              <a:rPr lang="en-US" b="1" dirty="0"/>
              <a:t>model</a:t>
            </a:r>
            <a:r>
              <a:rPr lang="en-US" dirty="0"/>
              <a:t> the data shown to the user in the view and with which the user interacts</a:t>
            </a:r>
            <a:r>
              <a:rPr lang="en-US" dirty="0" smtClean="0"/>
              <a:t>.</a:t>
            </a:r>
          </a:p>
          <a:p>
            <a:r>
              <a:rPr lang="en-US" b="1" dirty="0"/>
              <a:t>controller</a:t>
            </a:r>
            <a:r>
              <a:rPr lang="en-US" dirty="0"/>
              <a:t> the business logic behind views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 smtClean="0"/>
              <a:t>scope </a:t>
            </a:r>
            <a:r>
              <a:rPr lang="en-US" dirty="0" smtClean="0"/>
              <a:t>is </a:t>
            </a:r>
            <a:r>
              <a:rPr lang="en-US" dirty="0"/>
              <a:t>context where the model is stored so that controllers, directives and expressions can access it</a:t>
            </a:r>
          </a:p>
          <a:p>
            <a:r>
              <a:rPr lang="en-US" dirty="0">
                <a:hlinkClick r:id="rId2"/>
              </a:rPr>
              <a:t>https://docs.angularjs.org/guide/concepts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scope</a:t>
            </a:r>
            <a:endParaRPr lang="en-US" dirty="0"/>
          </a:p>
        </p:txBody>
      </p:sp>
      <p:pic>
        <p:nvPicPr>
          <p:cNvPr id="6146" name="Picture 2" descr="C:\Users\Linh\Desktop\ScreenShot_201611190205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24384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294894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Name: </a:t>
            </a:r>
            <a:r>
              <a:rPr lang="en-US" dirty="0" err="1" smtClean="0">
                <a:ln>
                  <a:solidFill>
                    <a:schemeClr val="tx1"/>
                  </a:solidFill>
                </a:ln>
              </a:rPr>
              <a:t>LinhNV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247280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n>
                  <a:solidFill>
                    <a:schemeClr val="tx1"/>
                  </a:solidFill>
                </a:ln>
              </a:rPr>
              <a:t>Model</a:t>
            </a:r>
            <a:endParaRPr lang="en-US" u="sng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" name="Curved Connector 6"/>
          <p:cNvCxnSpPr>
            <a:endCxn id="4" idx="0"/>
          </p:cNvCxnSpPr>
          <p:nvPr/>
        </p:nvCxnSpPr>
        <p:spPr>
          <a:xfrm>
            <a:off x="4419600" y="2133600"/>
            <a:ext cx="1905000" cy="8153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257800" y="2362200"/>
            <a:ext cx="2133600" cy="1219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/>
          <p:nvPr/>
        </p:nvCxnSpPr>
        <p:spPr>
          <a:xfrm rot="5400000" flipH="1">
            <a:off x="4377328" y="1485899"/>
            <a:ext cx="1075143" cy="2971800"/>
          </a:xfrm>
          <a:prstGeom prst="curvedConnector4">
            <a:avLst>
              <a:gd name="adj1" fmla="val -2006"/>
              <a:gd name="adj2" fmla="val 996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228600" y="3810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2 way-binding</a:t>
            </a:r>
            <a:endParaRPr lang="en-US" sz="2800" dirty="0"/>
          </a:p>
        </p:txBody>
      </p:sp>
      <p:pic>
        <p:nvPicPr>
          <p:cNvPr id="6147" name="Picture 3" descr="C:\Users\Linh\Desktop\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738" y="3990757"/>
            <a:ext cx="2981462" cy="216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191000" y="64008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https://docs.angularjs.org/guide/databinding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Controller: </a:t>
            </a:r>
            <a:r>
              <a:rPr lang="en-US" dirty="0"/>
              <a:t>Scope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438400"/>
          </a:xfrm>
        </p:spPr>
        <p:txBody>
          <a:bodyPr/>
          <a:lstStyle/>
          <a:p>
            <a:r>
              <a:rPr lang="en-US" dirty="0" smtClean="0"/>
              <a:t>Scope in another scope: take the closest</a:t>
            </a:r>
            <a:endParaRPr lang="en-US" dirty="0"/>
          </a:p>
        </p:txBody>
      </p:sp>
      <p:pic>
        <p:nvPicPr>
          <p:cNvPr id="7170" name="Picture 2" descr="C:\Users\Linh\Desktop\Two_Way_Data_Bin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37528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3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339</Words>
  <Application>Microsoft Office PowerPoint</Application>
  <PresentationFormat>On-screen Show 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Shaping up with  ANgularJS</vt:lpstr>
      <vt:lpstr>What is AngularJS?</vt:lpstr>
      <vt:lpstr>Directives</vt:lpstr>
      <vt:lpstr>Modules</vt:lpstr>
      <vt:lpstr>Expressions </vt:lpstr>
      <vt:lpstr>Controllers</vt:lpstr>
      <vt:lpstr>Understanding scope</vt:lpstr>
      <vt:lpstr>Understanding scope</vt:lpstr>
      <vt:lpstr>Controller: Scope Inheritance</vt:lpstr>
      <vt:lpstr>rootScope</vt:lpstr>
      <vt:lpstr>Filter</vt:lpstr>
      <vt:lpstr>HTML DOM</vt:lpstr>
      <vt:lpstr>FORM</vt:lpstr>
      <vt:lpstr>Services</vt:lpstr>
      <vt:lpstr>$http – AngularJS Ajax</vt:lpstr>
      <vt:lpstr>Dependency Injection</vt:lpstr>
      <vt:lpstr>Dependency Injection</vt:lpstr>
      <vt:lpstr>Dependency Injection</vt:lpstr>
      <vt:lpstr>Gee gee…!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Shaping up with  ANgularJS</dc:title>
  <dc:creator>linh. nguyen</dc:creator>
  <cp:lastModifiedBy>linh. nguyen</cp:lastModifiedBy>
  <cp:revision>14</cp:revision>
  <dcterms:created xsi:type="dcterms:W3CDTF">2016-11-18T18:08:34Z</dcterms:created>
  <dcterms:modified xsi:type="dcterms:W3CDTF">2016-11-19T04:35:23Z</dcterms:modified>
</cp:coreProperties>
</file>