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CEA42-222D-77E0-9406-AAE1F7420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BACCB2-57A5-2103-66B1-78F614E10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3B4AB-4556-79B9-FD34-1BEBF596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7E5-5A59-44AC-9FEA-73EA1841912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9F7A51-1208-31A3-C3A9-BB250B36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2C1811-3760-28BF-421A-AC2FA237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6977-D833-4D6B-B8D4-F2A03378E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3C96F-0519-2791-4A4F-A6C93B15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93D4DC-4B95-D92A-BDC6-0F3027ACA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79800F-CB98-AA50-0CA5-7BDC719C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7E5-5A59-44AC-9FEA-73EA1841912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E19A8-229B-6611-C73A-C6943ADC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9EB2C1-0AB3-92CE-51C6-74D952C9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6977-D833-4D6B-B8D4-F2A03378E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0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AD32FB-9FB0-5842-7510-41DA025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6F98C5-72BB-5905-27B8-DD889EFA8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A57AA-2BCB-EAC7-6F87-CC753DC2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7E5-5A59-44AC-9FEA-73EA1841912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E958EE-C2C2-53A1-7AA2-86262285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85E91C-DBA2-AB3E-05E0-383AB8EA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6977-D833-4D6B-B8D4-F2A03378E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62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A352D-C7C6-809C-1CC3-D3C2101E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EF8A8-0897-5671-9113-E64E4CEA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4AE633-9952-3B4C-8004-B62828CA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7E5-5A59-44AC-9FEA-73EA1841912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4EAA38-B99E-CAB3-B759-03C4F350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43F8E-320F-5ED2-240D-4E3D543B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6977-D833-4D6B-B8D4-F2A03378E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25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6A9C0-AAAA-3D48-CF8D-63F04843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F87539-9514-AC75-0E88-4807635E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4A0D4D-B281-BE40-BB98-69A9CF1F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7E5-5A59-44AC-9FEA-73EA1841912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A43889-FC63-464E-C4C5-D5598E7F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C03DC0-0D29-A4F6-4F3D-658D60BC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6977-D833-4D6B-B8D4-F2A03378E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8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410B7-6F54-FF53-FE41-10AC4D10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9E984-0991-43B9-C81E-DEBCAC38B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B13D0-0720-D3BE-BF2B-0B2290D2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CA5921-BD34-D4FC-EDB7-2A0BECFE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7E5-5A59-44AC-9FEA-73EA1841912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FA9B24-F99E-0504-0585-B4DB44A7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F04531-094E-2399-F3D7-870F2A00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6977-D833-4D6B-B8D4-F2A03378E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6A3C9-54E3-6C61-0638-C262B72A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0DD25C-AD98-CF83-F809-ACE75360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823E43-DC22-5783-E0B9-3382B5271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685A6C-463F-7CA8-CB1F-38244F527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12E1A9-95D2-82DF-96CF-565BCEBF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0E0786-5542-3D11-C396-E7B47CCE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7E5-5A59-44AC-9FEA-73EA1841912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D84E6E-FB89-07EB-284D-E60D9718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ED6488-E34B-ADB6-F02A-A391A3C5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6977-D833-4D6B-B8D4-F2A03378E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16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791B0-D5B2-493E-81DF-70A2E015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C97FE5-AE0C-2E4E-4E70-2F3F66A6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7E5-5A59-44AC-9FEA-73EA1841912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B2992B-CA0B-7AD5-4B01-7AACA1AC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D92FE6-E685-AFBE-B2F6-F42EB96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6977-D833-4D6B-B8D4-F2A03378E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2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C38E4A-D2D1-6774-355A-7C0F8A66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7E5-5A59-44AC-9FEA-73EA1841912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57D163-7A11-7CE5-2CEE-B0D47DAB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1873AA-B56B-64F2-6630-EF50B52B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6977-D833-4D6B-B8D4-F2A03378E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25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5029C-3507-CB1D-070B-DA939F2F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DE093-E003-101F-845C-F3DD1942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106D56-EFA6-3DBD-71BF-3F60F9E10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F6EFA5-FBB0-7885-6EA8-9F15231E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7E5-5A59-44AC-9FEA-73EA1841912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47388E-20C0-A044-386D-387F4ECC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83DB3B-CDEA-F359-2CA9-03D1DF7D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6977-D833-4D6B-B8D4-F2A03378E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35D6F-AAB4-3175-4E9E-081EBFC8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72F01A-3897-0C15-9EA2-96295F348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321DF6-8525-F39A-2E4A-07E594D5C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D83E7-00A8-CDF2-9552-ECE9B780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7E5-5A59-44AC-9FEA-73EA1841912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48D238-B970-D831-6C91-46B0DAA6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B8A242-1F0D-7592-40DE-7BB29CFF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6977-D833-4D6B-B8D4-F2A03378E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3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A5595-2F81-6926-7C95-7993DB85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60BBB4-F91F-5F74-BED1-7DD7CFAE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1D5AE-DD05-B090-A338-0F02749E8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1B7E5-5A59-44AC-9FEA-73EA1841912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E415A-B56E-EB8E-5CF7-9F2380291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CCE89-A95E-DB18-107C-7379F2C3F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96977-D833-4D6B-B8D4-F2A03378E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4E05B-018D-6F98-F9DE-3461EFCEA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вопрос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ru-RU" dirty="0" err="1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Где_жить</a:t>
            </a:r>
            <a:r>
              <a:rPr lang="ru-RU" dirty="0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?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#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Питер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A85467-BC41-BFED-4003-4216577FC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Проект студента 109 группы Лысенко Владимира</a:t>
            </a:r>
          </a:p>
        </p:txBody>
      </p:sp>
    </p:spTree>
    <p:extLst>
      <p:ext uri="{BB962C8B-B14F-4D97-AF65-F5344CB8AC3E}">
        <p14:creationId xmlns:p14="http://schemas.microsoft.com/office/powerpoint/2010/main" val="186592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DCAC1-F8C3-E679-A86E-7CDAC96C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def</a:t>
            </a:r>
            <a:r>
              <a:rPr lang="en-US" sz="4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4000" dirty="0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__</a:t>
            </a:r>
            <a:r>
              <a:rPr lang="en-US" sz="4000" dirty="0" err="1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init</a:t>
            </a:r>
            <a:r>
              <a:rPr lang="en-US" sz="4000" dirty="0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__</a:t>
            </a:r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</a:t>
            </a:r>
            <a:r>
              <a:rPr 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self</a:t>
            </a:r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)</a:t>
            </a:r>
            <a:r>
              <a:rPr lang="en-US" sz="4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: </a:t>
            </a:r>
            <a:br>
              <a:rPr lang="en-US" sz="4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# </a:t>
            </a:r>
            <a:r>
              <a:rPr lang="ru-RU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7EEF7-B032-FB55-2533-A941696E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331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3CB49BE-74FE-96F5-10D8-41F627967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10" y="150958"/>
            <a:ext cx="2924629" cy="164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5ACB2666-CA66-2A75-6C04-8B85CF56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8" y="1392481"/>
            <a:ext cx="3279192" cy="10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E4BC6EF4-180E-B636-0312-6340DDBEF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67" y="2258202"/>
            <a:ext cx="2427514" cy="125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0F283C24-3CF7-39F4-A40C-ECC165A3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575" y="3166871"/>
            <a:ext cx="3016898" cy="12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A3B38E-2908-AB96-45BB-0869AA6CBB73}"/>
              </a:ext>
            </a:extLst>
          </p:cNvPr>
          <p:cNvSpPr txBox="1"/>
          <p:nvPr/>
        </p:nvSpPr>
        <p:spPr>
          <a:xfrm>
            <a:off x="8831942" y="4266105"/>
            <a:ext cx="172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 Black" panose="020B0A04020102020204" pitchFamily="34" charset="0"/>
              </a:rPr>
              <a:t>OSMNX</a:t>
            </a:r>
            <a:endParaRPr lang="ru-RU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5AB20773-4C90-223E-33BF-1242FF77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18" y="4902377"/>
            <a:ext cx="2095410" cy="112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93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A8A60-FFD3-F575-27A1-106AA1AE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import</a:t>
            </a: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Selenium</a:t>
            </a:r>
            <a:br>
              <a:rPr lang="en-US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# </a:t>
            </a:r>
            <a:r>
              <a:rPr lang="ru-RU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парсинг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ru-RU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Авито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62686-C35F-DACC-E8EA-10991B25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358"/>
            <a:ext cx="55252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Сложности: </a:t>
            </a:r>
            <a:r>
              <a:rPr lang="ru-RU" sz="2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защита от ботов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периодические вылеты и требования актуализировать выборку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невозможность </a:t>
            </a:r>
            <a:r>
              <a:rPr lang="ru-RU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парсить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с «персональной страницы» квартиры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приходилось контролировать процесс </a:t>
            </a:r>
            <a:r>
              <a:rPr lang="ru-RU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скрейпинга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вручную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Результат: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Получено около 5000 квартир без точных адресов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0839DE-9EF9-60BC-CBCA-0A9A3B92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387" b="11854"/>
          <a:stretch/>
        </p:blipFill>
        <p:spPr>
          <a:xfrm>
            <a:off x="6573823" y="948722"/>
            <a:ext cx="5192079" cy="496055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D5294C-BB64-240B-5599-471B2F1AA757}"/>
              </a:ext>
            </a:extLst>
          </p:cNvPr>
          <p:cNvSpPr/>
          <p:nvPr/>
        </p:nvSpPr>
        <p:spPr>
          <a:xfrm>
            <a:off x="8618940" y="948722"/>
            <a:ext cx="1007706" cy="2735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0727EA-59E1-6BF7-FB97-E6544BB68DCC}"/>
              </a:ext>
            </a:extLst>
          </p:cNvPr>
          <p:cNvSpPr/>
          <p:nvPr/>
        </p:nvSpPr>
        <p:spPr>
          <a:xfrm>
            <a:off x="9616466" y="3864500"/>
            <a:ext cx="430059" cy="2735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907E429-9669-C5FB-E981-E2037A94606B}"/>
              </a:ext>
            </a:extLst>
          </p:cNvPr>
          <p:cNvSpPr/>
          <p:nvPr/>
        </p:nvSpPr>
        <p:spPr>
          <a:xfrm>
            <a:off x="10048292" y="945894"/>
            <a:ext cx="799817" cy="2735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253E3C0-A94A-F50F-552C-DB350BD80D18}"/>
              </a:ext>
            </a:extLst>
          </p:cNvPr>
          <p:cNvSpPr/>
          <p:nvPr/>
        </p:nvSpPr>
        <p:spPr>
          <a:xfrm>
            <a:off x="8618940" y="2398616"/>
            <a:ext cx="1226059" cy="215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D3C78A7-6CFB-5147-EBA4-BDF43FEB57C1}"/>
              </a:ext>
            </a:extLst>
          </p:cNvPr>
          <p:cNvSpPr/>
          <p:nvPr/>
        </p:nvSpPr>
        <p:spPr>
          <a:xfrm>
            <a:off x="9141743" y="4448097"/>
            <a:ext cx="703256" cy="2735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79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63CD2-C513-FC73-517A-4B0A9BA0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import</a:t>
            </a:r>
            <a:r>
              <a:rPr lang="en-US" sz="3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Selenium</a:t>
            </a:r>
            <a:br>
              <a:rPr lang="en-US" sz="36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# </a:t>
            </a:r>
            <a:r>
              <a:rPr lang="ru-RU" sz="3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парсинг</a:t>
            </a:r>
            <a:r>
              <a:rPr lang="ru-RU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ru-RU" sz="3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Яндекс.Метро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73E12-99E9-6965-7B8B-4A6681CA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558"/>
            <a:ext cx="5257800" cy="39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Сложности:</a:t>
            </a: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обработка исключений (закрытые станции)</a:t>
            </a: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привязка алгоритма к «центральному узлу» системы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Результат: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Получен список станций и линий, время в пути до центрального узла, время на спуск и подъём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18BDF7-08CE-EB38-365E-CDA0A474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621" y="815211"/>
            <a:ext cx="5066522" cy="52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5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EC680-2D02-32AE-7DC6-7C9E6E8C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import</a:t>
            </a:r>
            <a:r>
              <a:rPr lang="en-US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osmnx</a:t>
            </a:r>
            <a:r>
              <a:rPr lang="en-US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as</a:t>
            </a:r>
            <a:r>
              <a:rPr lang="en-US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ox</a:t>
            </a:r>
            <a:br>
              <a:rPr lang="en-US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# </a:t>
            </a:r>
            <a:r>
              <a:rPr lang="ru-RU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построение изохрон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EE06B-45FA-1E22-B2A3-12031227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5482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813E4-0A38-BC21-94DF-415E5220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839852" cy="28166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4ADC3A-5172-04F4-4E64-95AC0F77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1739"/>
            <a:ext cx="5839852" cy="31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3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EC680-2D02-32AE-7DC6-7C9E6E8C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13106" cy="13255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import</a:t>
            </a:r>
            <a:r>
              <a:rPr lang="en-US" sz="3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osmnx</a:t>
            </a:r>
            <a:r>
              <a:rPr lang="en-US" sz="3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as</a:t>
            </a:r>
            <a:r>
              <a:rPr lang="en-US" sz="3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ox</a:t>
            </a:r>
            <a:br>
              <a:rPr lang="en-US" sz="3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# </a:t>
            </a:r>
            <a:r>
              <a:rPr lang="ru-RU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получение и подсчёт </a:t>
            </a: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POI</a:t>
            </a:r>
            <a:endParaRPr lang="ru-RU" sz="3600" dirty="0">
              <a:solidFill>
                <a:schemeClr val="accent3">
                  <a:lumMod val="60000"/>
                  <a:lumOff val="4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EE06B-45FA-1E22-B2A3-12031227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Сложности: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Функция с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**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kwargs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,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направленная на обработку различных типов геометрии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Сбор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и систематизация необходимых тегов с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OSM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Результат: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По изохронам станций метро посчитана доступность тех или иных объектов</a:t>
            </a: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B8B16-7C13-5808-B3BE-12BEC0435A12}"/>
              </a:ext>
            </a:extLst>
          </p:cNvPr>
          <p:cNvSpPr txBox="1"/>
          <p:nvPr/>
        </p:nvSpPr>
        <p:spPr>
          <a:xfrm>
            <a:off x="7968344" y="500927"/>
            <a:ext cx="2771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**</a:t>
            </a:r>
            <a:r>
              <a:rPr lang="en-US" sz="5400" dirty="0" err="1">
                <a:solidFill>
                  <a:srgbClr val="7030A0"/>
                </a:solidFill>
                <a:latin typeface="Bahnschrift SemiBold SemiConden" panose="020B0502040204020203" pitchFamily="34" charset="0"/>
              </a:rPr>
              <a:t>kwargs</a:t>
            </a:r>
            <a:endParaRPr lang="ru-RU" sz="5400" dirty="0">
              <a:solidFill>
                <a:srgbClr val="7030A0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AA6791-98DA-1E0C-3EA9-564DE54E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92" y="1520846"/>
            <a:ext cx="2452667" cy="49608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25AF0F-6A2D-DBE3-95DA-533540D4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937" y="2394793"/>
            <a:ext cx="2924700" cy="131056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688B93-0DFA-BA32-25F1-135C25F68D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661"/>
          <a:stretch/>
        </p:blipFill>
        <p:spPr>
          <a:xfrm>
            <a:off x="8988937" y="4007499"/>
            <a:ext cx="2924700" cy="13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2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736C1-299C-D198-10CB-97E9528A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import</a:t>
            </a:r>
            <a:r>
              <a:rPr lang="en-US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pandas</a:t>
            </a:r>
            <a:r>
              <a:rPr lang="en-US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as</a:t>
            </a:r>
            <a:r>
              <a:rPr lang="en-US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pd</a:t>
            </a:r>
            <a:br>
              <a:rPr lang="en-US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# </a:t>
            </a:r>
            <a:r>
              <a:rPr lang="ru-RU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систематизация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B2085-3239-C2A7-6E24-27974725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645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Сложности: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пробелы в данных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несоответствие типов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увязка источников в единое целое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кодирование категориальных переменных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Результат: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Данные очищены и отмасштабированы. Модель готова к обучению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898864-180A-21C1-9981-ED31ED25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940" y="1825625"/>
            <a:ext cx="518232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3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EFAC1-5E42-05C4-4F4D-F1F3382B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from</a:t>
            </a:r>
            <a:r>
              <a:rPr lang="en-US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sklearn.neighbors</a:t>
            </a:r>
            <a:r>
              <a:rPr lang="en-US" sz="28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import</a:t>
            </a:r>
            <a:r>
              <a:rPr lang="en-US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NearestNeighbors</a:t>
            </a:r>
            <a:br>
              <a:rPr lang="en-US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# 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обучение модели и формирование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F3369-BC92-C388-4C97-E2FF4F58E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8665" cy="45565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Сложности: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обработка входных параметров (снова **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kwargs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)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выбор метрики близости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отбор соседей по станциям и группировка результатов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Результат: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Логическое завершение работы и обученная модель</a:t>
            </a:r>
          </a:p>
          <a:p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FA0157CA-0935-6004-F262-4A03DB04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92" y="1809420"/>
            <a:ext cx="3876577" cy="350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DF246-727C-516A-1FD9-7F7690076482}"/>
              </a:ext>
            </a:extLst>
          </p:cNvPr>
          <p:cNvSpPr txBox="1"/>
          <p:nvPr/>
        </p:nvSpPr>
        <p:spPr>
          <a:xfrm>
            <a:off x="7086892" y="5598367"/>
            <a:ext cx="387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metric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= </a:t>
            </a:r>
            <a:r>
              <a:rPr lang="en-US" sz="2800" dirty="0">
                <a:solidFill>
                  <a:srgbClr val="C00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‘cosine’</a:t>
            </a:r>
            <a:endParaRPr lang="ru-RU" sz="2800" dirty="0">
              <a:solidFill>
                <a:srgbClr val="C0000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F6A3D-73E5-7578-6106-11B4162A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return</a:t>
            </a: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recommendations</a:t>
            </a:r>
            <a:endParaRPr lang="ru-RU" dirty="0">
              <a:solidFill>
                <a:srgbClr val="0070C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F7A347-6CB7-1859-30A7-15FC1420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7288763" cy="276186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На что не хватило времени:</a:t>
            </a:r>
          </a:p>
          <a:p>
            <a:r>
              <a:rPr lang="ru-RU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переход от беспорядочных блокнотов к структуре проекта</a:t>
            </a:r>
          </a:p>
          <a:p>
            <a:r>
              <a:rPr lang="ru-RU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разработка графического интерфейса</a:t>
            </a:r>
          </a:p>
          <a:p>
            <a:r>
              <a:rPr lang="ru-RU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оценка качества модели не проводилась</a:t>
            </a:r>
          </a:p>
          <a:p>
            <a:pPr marL="0" indent="0">
              <a:buNone/>
            </a:pPr>
            <a:r>
              <a:rPr lang="ru-RU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Возможности для дальнейшей работы:</a:t>
            </a:r>
          </a:p>
          <a:p>
            <a:r>
              <a:rPr lang="ru-RU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расширение на другие города</a:t>
            </a:r>
          </a:p>
          <a:p>
            <a:r>
              <a:rPr lang="ru-RU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уточнение результатов</a:t>
            </a:r>
          </a:p>
          <a:p>
            <a:r>
              <a:rPr lang="ru-RU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ввод новых данных</a:t>
            </a:r>
          </a:p>
          <a:p>
            <a:r>
              <a:rPr lang="ru-RU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более продвинутые алгоритмы</a:t>
            </a:r>
          </a:p>
          <a:p>
            <a:r>
              <a:rPr lang="ru-RU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построение модели предсказания цен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ACF4C5-AA7D-DD88-7640-637ABA89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62668"/>
            <a:ext cx="10515600" cy="16950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267171-69B9-440E-3037-CB2D665E2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387" y="600304"/>
            <a:ext cx="2786413" cy="380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41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284</Words>
  <Application>Microsoft Office PowerPoint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Arial Black</vt:lpstr>
      <vt:lpstr>Bahnschrift SemiBold SemiConden</vt:lpstr>
      <vt:lpstr>Cascadia Code ExtraLight</vt:lpstr>
      <vt:lpstr>Cascadia Code SemiBold</vt:lpstr>
      <vt:lpstr>Тема Office</vt:lpstr>
      <vt:lpstr>вопрос.Где_жить? #Питер</vt:lpstr>
      <vt:lpstr>def __init__(self):  # постановка задачи</vt:lpstr>
      <vt:lpstr>import Selenium # парсинг Авито</vt:lpstr>
      <vt:lpstr>import Selenium # парсинг Яндекс.Метро</vt:lpstr>
      <vt:lpstr>import osmnx as ox # построение изохрон</vt:lpstr>
      <vt:lpstr>import osmnx as ox # получение и подсчёт POI</vt:lpstr>
      <vt:lpstr>import pandas as pd # систематизация данных</vt:lpstr>
      <vt:lpstr>from sklearn.neighbors import NearestNeighbors # обучение модели и формирование результата</vt:lpstr>
      <vt:lpstr>return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3</cp:revision>
  <dcterms:created xsi:type="dcterms:W3CDTF">2024-12-18T22:34:25Z</dcterms:created>
  <dcterms:modified xsi:type="dcterms:W3CDTF">2024-12-18T23:41:54Z</dcterms:modified>
</cp:coreProperties>
</file>