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3BAA-CE0C-4327-A9FD-A569B30ED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4278C-1B80-4FA9-97D1-70E687871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AFC92-E9E6-4C48-86AE-BA7FEFB5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96C4-B72E-499B-A5D8-CE4ACB3E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9961-9BE2-4F7E-BDDC-8F65D6C2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85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78B1-37C2-4F3C-9DC5-F8E19B25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4327-D952-470A-A36C-8533D5063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F0CC-CC27-4B96-8AFC-97AD2B54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3FDB5-84A1-4F07-94C9-A0D5BD8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2AE1-449B-4994-9EA2-BE308D85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971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61BAC-D752-4ACB-8AD4-65B4182B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86AA6-A1EC-4B8E-8DF7-9B0FB881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A4325-C9C2-4BAC-926B-4A52F01A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CB01-BD4A-4873-A43B-3CDBC75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597F-176C-4A6C-8685-5692CABD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014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1F19-2743-4D06-B48F-28AF0524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869FD-0DAF-4E64-B6C6-62CE67DA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CF64-4FB0-49F0-B5C8-2D1D2347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4376-B64E-4936-86F0-8AC100D3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8E66-4C71-4551-B98E-FC91838D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99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8417-E091-469C-A849-A5078F89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67D-3FA4-49AC-8D9F-85984D2A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5967-E78D-4EDD-A8C8-0D6F6615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0BA8-378D-442F-8878-7D965DC4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E715-0AB9-4B0C-A1C5-D301BBF4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473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B149-8803-49CE-91BA-7770F2D9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3C8D-0D33-4627-941C-B1955FDEA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20CF-46A1-4D36-BA58-4947AB027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40CBD-44D5-4E88-9CE0-64B33C66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A6AF2-AC79-404F-8729-4BACA80A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A98DF-A074-4600-A36B-2332CFCC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6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6FC4-AFCD-4331-B71F-5A62A745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8055-CE3D-49EC-80C9-1FC9FBEE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B6B77-46F4-4955-B57A-43E03F5CF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C9040-A230-4136-B797-6EB2F0E76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1FF04-2127-47C9-B3EE-264A1E98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2302C-84CB-4B59-9ABC-E48F3C96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BF750-45EE-4876-A919-5DBA8F4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7DB42-80A1-4D03-BE72-5B2CDC72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62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7B58-EDCE-443B-A81E-D00EFC6D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D63B5-76B8-483A-90FF-B2261BB4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D193E-EDDB-49F8-92E2-E6F4B175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447D2-42FC-40AB-B0E8-1CA20FB5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6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132D1-23D1-4A8A-8B18-CE69E64D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59F46-3745-4781-830E-AABFE8A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840DE-6BDD-4E37-949D-69DD6EDE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6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4FC8-A8FC-4D57-8B75-E75A42B4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CDF99-E80F-473B-A5FA-C6297401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5D7DB-8342-4B1B-B93E-9AB8DAC6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8109D-E8AA-45D0-8215-BEF71DC2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FFC78-9CD4-4C1F-8141-ABACE63A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56AF-698A-403E-9541-D654AD25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600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5736-6077-4BAB-A760-BFFAD8AA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A87A2-985B-4DDC-BB8E-3B6DE90A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414AC-9C60-48FB-A5F3-1B9C67F80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BBC-3672-44B1-BA68-7EE5937E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4BDF3-365C-4AE4-97C5-87ADE00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02B3F-03EE-4EA4-A8EA-6720C93B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50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C8129-3131-4C2F-A58F-4160717D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921B7-BBD3-48C0-9AE2-3036AF8E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DE65-EDC3-4E17-A148-739D8100A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464C-F0BD-4522-B4E1-0A1AC3768689}" type="datetimeFigureOut">
              <a:rPr lang="pl-PL" smtClean="0"/>
              <a:t>21.02.2020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C75D-3C9B-4D7B-BA20-C25161D28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C362-47E9-4462-94A9-A5D6E972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7D292-264E-4549-B0F4-DB5D55C65D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2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2A6-48F5-4E71-AD6D-A13327AB7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ActiveMQ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9C8DD-C108-4940-8200-E2A15826E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@Transactional</a:t>
            </a:r>
          </a:p>
        </p:txBody>
      </p:sp>
    </p:spTree>
    <p:extLst>
      <p:ext uri="{BB962C8B-B14F-4D97-AF65-F5344CB8AC3E}">
        <p14:creationId xmlns:p14="http://schemas.microsoft.com/office/powerpoint/2010/main" val="13347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2785-919F-443F-9C6D-C917E1AD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547" y="356649"/>
            <a:ext cx="10515600" cy="1325563"/>
          </a:xfrm>
        </p:spPr>
        <p:txBody>
          <a:bodyPr/>
          <a:lstStyle/>
          <a:p>
            <a:r>
              <a:rPr lang="pl-PL" dirty="0"/>
              <a:t>Local and distributed transactions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A199C1-746A-43ED-9DF0-630438F2C39B}"/>
              </a:ext>
            </a:extLst>
          </p:cNvPr>
          <p:cNvGrpSpPr/>
          <p:nvPr/>
        </p:nvGrpSpPr>
        <p:grpSpPr>
          <a:xfrm>
            <a:off x="5869836" y="1529324"/>
            <a:ext cx="4553870" cy="1643510"/>
            <a:chOff x="1565869" y="2671035"/>
            <a:chExt cx="4553870" cy="1643510"/>
          </a:xfrm>
        </p:grpSpPr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04905E59-1E73-4D49-8D29-8F04049AB879}"/>
                </a:ext>
              </a:extLst>
            </p:cNvPr>
            <p:cNvSpPr/>
            <p:nvPr/>
          </p:nvSpPr>
          <p:spPr>
            <a:xfrm rot="5400000">
              <a:off x="3722620" y="3292361"/>
              <a:ext cx="284085" cy="777496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18C9C415-CD95-4970-9734-F11FD4CB4255}"/>
                </a:ext>
              </a:extLst>
            </p:cNvPr>
            <p:cNvSpPr/>
            <p:nvPr/>
          </p:nvSpPr>
          <p:spPr>
            <a:xfrm>
              <a:off x="1642369" y="3114048"/>
              <a:ext cx="1491448" cy="1020932"/>
            </a:xfrm>
            <a:prstGeom prst="cube">
              <a:avLst>
                <a:gd name="adj" fmla="val 110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Producer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A70C6D4E-488D-4888-8893-FA194B385B9E}"/>
                </a:ext>
              </a:extLst>
            </p:cNvPr>
            <p:cNvSpPr/>
            <p:nvPr/>
          </p:nvSpPr>
          <p:spPr>
            <a:xfrm>
              <a:off x="4628291" y="3114048"/>
              <a:ext cx="1491448" cy="1020932"/>
            </a:xfrm>
            <a:prstGeom prst="cube">
              <a:avLst>
                <a:gd name="adj" fmla="val 1108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Consumer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804357-4B28-4A03-B86E-92B7CDDAA44C}"/>
                </a:ext>
              </a:extLst>
            </p:cNvPr>
            <p:cNvCxnSpPr>
              <a:cxnSpLocks/>
              <a:stCxn id="23" idx="0"/>
              <a:endCxn id="25" idx="2"/>
            </p:cNvCxnSpPr>
            <p:nvPr/>
          </p:nvCxnSpPr>
          <p:spPr>
            <a:xfrm flipV="1">
              <a:off x="4182390" y="3681109"/>
              <a:ext cx="44590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E35A9B-0A28-4534-BB73-050CA5AA96AC}"/>
                </a:ext>
              </a:extLst>
            </p:cNvPr>
            <p:cNvCxnSpPr>
              <a:cxnSpLocks/>
            </p:cNvCxnSpPr>
            <p:nvPr/>
          </p:nvCxnSpPr>
          <p:spPr>
            <a:xfrm>
              <a:off x="3062796" y="3681109"/>
              <a:ext cx="4131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332608-D751-4F08-A563-36498AE261ED}"/>
                </a:ext>
              </a:extLst>
            </p:cNvPr>
            <p:cNvSpPr txBox="1"/>
            <p:nvPr/>
          </p:nvSpPr>
          <p:spPr>
            <a:xfrm>
              <a:off x="3325481" y="3200927"/>
              <a:ext cx="1115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dirty="0"/>
                <a:t>ActiveMQ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1E5C7C-5172-4CA8-864B-6EF984092364}"/>
                </a:ext>
              </a:extLst>
            </p:cNvPr>
            <p:cNvSpPr/>
            <p:nvPr/>
          </p:nvSpPr>
          <p:spPr>
            <a:xfrm>
              <a:off x="2787588" y="2920752"/>
              <a:ext cx="1968098" cy="1393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EEEB3E-2F49-4169-A1BB-2BA258919A56}"/>
                </a:ext>
              </a:extLst>
            </p:cNvPr>
            <p:cNvSpPr txBox="1"/>
            <p:nvPr/>
          </p:nvSpPr>
          <p:spPr>
            <a:xfrm>
              <a:off x="1565869" y="2671035"/>
              <a:ext cx="44115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200" dirty="0"/>
                <a:t>@Transactional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9D8045-F9F2-42F4-85A8-AAFAEFC9044D}"/>
              </a:ext>
            </a:extLst>
          </p:cNvPr>
          <p:cNvGrpSpPr/>
          <p:nvPr/>
        </p:nvGrpSpPr>
        <p:grpSpPr>
          <a:xfrm>
            <a:off x="6096000" y="4203897"/>
            <a:ext cx="4678531" cy="2249557"/>
            <a:chOff x="5626446" y="4414927"/>
            <a:chExt cx="4678531" cy="2249557"/>
          </a:xfrm>
        </p:grpSpPr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5A6F5931-9EF7-44FF-85F6-DDE19B9D29BA}"/>
                </a:ext>
              </a:extLst>
            </p:cNvPr>
            <p:cNvSpPr/>
            <p:nvPr/>
          </p:nvSpPr>
          <p:spPr>
            <a:xfrm>
              <a:off x="7454368" y="5791382"/>
              <a:ext cx="568171" cy="574583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66C85042-A176-440C-8B59-99597C623BC4}"/>
                </a:ext>
              </a:extLst>
            </p:cNvPr>
            <p:cNvSpPr/>
            <p:nvPr/>
          </p:nvSpPr>
          <p:spPr>
            <a:xfrm rot="5400000">
              <a:off x="7871311" y="4801042"/>
              <a:ext cx="284085" cy="111797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41" name="Cube 40">
              <a:extLst>
                <a:ext uri="{FF2B5EF4-FFF2-40B4-BE49-F238E27FC236}">
                  <a16:creationId xmlns:a16="http://schemas.microsoft.com/office/drawing/2014/main" id="{7A4E722E-67D3-47C4-9A3F-9E653C7D7A0B}"/>
                </a:ext>
              </a:extLst>
            </p:cNvPr>
            <p:cNvSpPr/>
            <p:nvPr/>
          </p:nvSpPr>
          <p:spPr>
            <a:xfrm>
              <a:off x="5626446" y="5016280"/>
              <a:ext cx="1491448" cy="1426608"/>
            </a:xfrm>
            <a:prstGeom prst="cube">
              <a:avLst>
                <a:gd name="adj" fmla="val 110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Producer</a:t>
              </a:r>
            </a:p>
          </p:txBody>
        </p: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523CFCC-E293-4316-90C0-BE6299D0BCCB}"/>
                </a:ext>
              </a:extLst>
            </p:cNvPr>
            <p:cNvSpPr/>
            <p:nvPr/>
          </p:nvSpPr>
          <p:spPr>
            <a:xfrm>
              <a:off x="8920061" y="5016280"/>
              <a:ext cx="1384916" cy="771690"/>
            </a:xfrm>
            <a:prstGeom prst="cube">
              <a:avLst>
                <a:gd name="adj" fmla="val 1108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Consumer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044DC4F-08FE-46C9-8C3D-42044C5E8C1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8501318" y="5360028"/>
              <a:ext cx="4131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A58C00A-C344-443C-9658-993A8465FA07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49" y="5360028"/>
              <a:ext cx="4131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9E0768-5BEC-448E-B13D-772A4DD2D7EC}"/>
                </a:ext>
              </a:extLst>
            </p:cNvPr>
            <p:cNvSpPr txBox="1"/>
            <p:nvPr/>
          </p:nvSpPr>
          <p:spPr>
            <a:xfrm>
              <a:off x="7708327" y="4881046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JMS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1E2383-B54C-4377-8649-E2A3BD9A9033}"/>
                </a:ext>
              </a:extLst>
            </p:cNvPr>
            <p:cNvSpPr txBox="1"/>
            <p:nvPr/>
          </p:nvSpPr>
          <p:spPr>
            <a:xfrm>
              <a:off x="6633288" y="4414927"/>
              <a:ext cx="2360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@Transactional coordinated by JTA</a:t>
              </a:r>
            </a:p>
            <a:p>
              <a:pPr algn="ctr"/>
              <a:r>
                <a:rPr lang="pl-PL" sz="1200" dirty="0"/>
                <a:t>External Transaction Manager</a:t>
              </a:r>
            </a:p>
            <a:p>
              <a:pPr algn="ctr"/>
              <a:r>
                <a:rPr lang="pl-PL" sz="1200" dirty="0"/>
                <a:t> 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9F023CD-1624-4787-9874-AA7A00F49F74}"/>
                </a:ext>
              </a:extLst>
            </p:cNvPr>
            <p:cNvCxnSpPr>
              <a:cxnSpLocks/>
            </p:cNvCxnSpPr>
            <p:nvPr/>
          </p:nvCxnSpPr>
          <p:spPr>
            <a:xfrm>
              <a:off x="7041249" y="6105752"/>
              <a:ext cx="4131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A32FAE-7501-4BE9-8746-1AECD0E16001}"/>
                </a:ext>
              </a:extLst>
            </p:cNvPr>
            <p:cNvSpPr txBox="1"/>
            <p:nvPr/>
          </p:nvSpPr>
          <p:spPr>
            <a:xfrm>
              <a:off x="7139286" y="50162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BE05280-4838-4331-8F71-B0AD88DFE123}"/>
                </a:ext>
              </a:extLst>
            </p:cNvPr>
            <p:cNvSpPr txBox="1"/>
            <p:nvPr/>
          </p:nvSpPr>
          <p:spPr>
            <a:xfrm>
              <a:off x="8606773" y="50440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F97F7CA-CC0B-4B99-8BDC-52B6E9B8F179}"/>
                </a:ext>
              </a:extLst>
            </p:cNvPr>
            <p:cNvSpPr txBox="1"/>
            <p:nvPr/>
          </p:nvSpPr>
          <p:spPr>
            <a:xfrm>
              <a:off x="7096965" y="57913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7E5F2B-C105-473D-A77C-76C428EE52E6}"/>
                </a:ext>
              </a:extLst>
            </p:cNvPr>
            <p:cNvSpPr/>
            <p:nvPr/>
          </p:nvSpPr>
          <p:spPr>
            <a:xfrm>
              <a:off x="6652054" y="4893079"/>
              <a:ext cx="2369444" cy="177140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EC86D4-E33E-45FF-A132-D6ADAD5C48E3}"/>
                </a:ext>
              </a:extLst>
            </p:cNvPr>
            <p:cNvSpPr txBox="1"/>
            <p:nvPr/>
          </p:nvSpPr>
          <p:spPr>
            <a:xfrm>
              <a:off x="8603605" y="5502070"/>
              <a:ext cx="1419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Message consumed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1622CFA-4C2F-444E-82A9-A02A034A0249}"/>
                </a:ext>
              </a:extLst>
            </p:cNvPr>
            <p:cNvSpPr txBox="1"/>
            <p:nvPr/>
          </p:nvSpPr>
          <p:spPr>
            <a:xfrm>
              <a:off x="7069507" y="6342747"/>
              <a:ext cx="12284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Records inserted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60B1147-F646-4D14-BA98-B48F4CCBA534}"/>
              </a:ext>
            </a:extLst>
          </p:cNvPr>
          <p:cNvGrpSpPr/>
          <p:nvPr/>
        </p:nvGrpSpPr>
        <p:grpSpPr>
          <a:xfrm>
            <a:off x="791723" y="2602017"/>
            <a:ext cx="4678531" cy="2389522"/>
            <a:chOff x="823639" y="2503557"/>
            <a:chExt cx="4678531" cy="2389522"/>
          </a:xfrm>
        </p:grpSpPr>
        <p:sp>
          <p:nvSpPr>
            <p:cNvPr id="33" name="Cylinder 32">
              <a:extLst>
                <a:ext uri="{FF2B5EF4-FFF2-40B4-BE49-F238E27FC236}">
                  <a16:creationId xmlns:a16="http://schemas.microsoft.com/office/drawing/2014/main" id="{CCD193E2-B0EC-4A24-9377-2F08C29C39B6}"/>
                </a:ext>
              </a:extLst>
            </p:cNvPr>
            <p:cNvSpPr/>
            <p:nvPr/>
          </p:nvSpPr>
          <p:spPr>
            <a:xfrm>
              <a:off x="2730846" y="3968819"/>
              <a:ext cx="568171" cy="574583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05EF333E-CB42-4647-9004-7A0221DDB123}"/>
                </a:ext>
              </a:extLst>
            </p:cNvPr>
            <p:cNvSpPr/>
            <p:nvPr/>
          </p:nvSpPr>
          <p:spPr>
            <a:xfrm rot="5400000">
              <a:off x="3068504" y="2947104"/>
              <a:ext cx="284085" cy="1117971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876AEC42-9E6D-424E-A064-0B04A89B7F70}"/>
                </a:ext>
              </a:extLst>
            </p:cNvPr>
            <p:cNvSpPr/>
            <p:nvPr/>
          </p:nvSpPr>
          <p:spPr>
            <a:xfrm>
              <a:off x="823639" y="3162342"/>
              <a:ext cx="1491448" cy="1426608"/>
            </a:xfrm>
            <a:prstGeom prst="cube">
              <a:avLst>
                <a:gd name="adj" fmla="val 1108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Producer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516786AB-3C59-4C95-ABE0-E5170FF2D3A6}"/>
                </a:ext>
              </a:extLst>
            </p:cNvPr>
            <p:cNvSpPr/>
            <p:nvPr/>
          </p:nvSpPr>
          <p:spPr>
            <a:xfrm>
              <a:off x="4117254" y="3162342"/>
              <a:ext cx="1384916" cy="771690"/>
            </a:xfrm>
            <a:prstGeom prst="cube">
              <a:avLst>
                <a:gd name="adj" fmla="val 1108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Consumer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E4A633-E196-4A11-A260-D1BD832B6FC3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3698511" y="3506090"/>
              <a:ext cx="4131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B5BABFD-9655-4C77-96B4-7BDD6DEF40E0}"/>
                </a:ext>
              </a:extLst>
            </p:cNvPr>
            <p:cNvCxnSpPr>
              <a:cxnSpLocks/>
            </p:cNvCxnSpPr>
            <p:nvPr/>
          </p:nvCxnSpPr>
          <p:spPr>
            <a:xfrm>
              <a:off x="2238442" y="3506090"/>
              <a:ext cx="41311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486167-817E-4A80-A238-4636402512B1}"/>
                </a:ext>
              </a:extLst>
            </p:cNvPr>
            <p:cNvSpPr txBox="1"/>
            <p:nvPr/>
          </p:nvSpPr>
          <p:spPr>
            <a:xfrm>
              <a:off x="2905520" y="302710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JMS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8F200B-6D27-4CF8-A963-0A677C28061C}"/>
                </a:ext>
              </a:extLst>
            </p:cNvPr>
            <p:cNvSpPr/>
            <p:nvPr/>
          </p:nvSpPr>
          <p:spPr>
            <a:xfrm>
              <a:off x="1968858" y="2969046"/>
              <a:ext cx="825624" cy="192403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BF0B3-2290-45B6-B7AB-796107B1F609}"/>
                </a:ext>
              </a:extLst>
            </p:cNvPr>
            <p:cNvSpPr/>
            <p:nvPr/>
          </p:nvSpPr>
          <p:spPr>
            <a:xfrm>
              <a:off x="3549083" y="2986800"/>
              <a:ext cx="825624" cy="11345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6C9EA4-4D70-422C-B650-B43923DB3632}"/>
                </a:ext>
              </a:extLst>
            </p:cNvPr>
            <p:cNvSpPr txBox="1"/>
            <p:nvPr/>
          </p:nvSpPr>
          <p:spPr>
            <a:xfrm>
              <a:off x="1800210" y="2516011"/>
              <a:ext cx="1149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Spring default</a:t>
              </a:r>
            </a:p>
            <a:p>
              <a:pPr algn="ctr"/>
              <a:r>
                <a:rPr lang="pl-PL" sz="1200" dirty="0"/>
                <a:t>@Transactional</a:t>
              </a:r>
            </a:p>
            <a:p>
              <a:pPr algn="ctr"/>
              <a:r>
                <a:rPr lang="pl-PL" sz="1200" dirty="0"/>
                <a:t>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86313D-E25D-465E-828C-486429578ABC}"/>
                </a:ext>
              </a:extLst>
            </p:cNvPr>
            <p:cNvSpPr txBox="1"/>
            <p:nvPr/>
          </p:nvSpPr>
          <p:spPr>
            <a:xfrm>
              <a:off x="3386994" y="2503557"/>
              <a:ext cx="1149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Spring default</a:t>
              </a:r>
            </a:p>
            <a:p>
              <a:pPr algn="ctr"/>
              <a:r>
                <a:rPr lang="pl-PL" sz="1200" dirty="0"/>
                <a:t>@Transactional</a:t>
              </a:r>
            </a:p>
            <a:p>
              <a:pPr algn="ctr"/>
              <a:r>
                <a:rPr lang="pl-PL" sz="1200" dirty="0"/>
                <a:t>  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BD7EE5-157D-4D37-8FBF-1C16B7715B96}"/>
                </a:ext>
              </a:extLst>
            </p:cNvPr>
            <p:cNvCxnSpPr>
              <a:cxnSpLocks/>
            </p:cNvCxnSpPr>
            <p:nvPr/>
          </p:nvCxnSpPr>
          <p:spPr>
            <a:xfrm>
              <a:off x="2238442" y="4251814"/>
              <a:ext cx="5082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B6D918-1217-42B1-B885-B76E5E80E08E}"/>
                </a:ext>
              </a:extLst>
            </p:cNvPr>
            <p:cNvSpPr txBox="1"/>
            <p:nvPr/>
          </p:nvSpPr>
          <p:spPr>
            <a:xfrm>
              <a:off x="2331681" y="31231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697E18-0EEB-4CCC-A810-2EE3DE22068C}"/>
                </a:ext>
              </a:extLst>
            </p:cNvPr>
            <p:cNvSpPr txBox="1"/>
            <p:nvPr/>
          </p:nvSpPr>
          <p:spPr>
            <a:xfrm>
              <a:off x="3815568" y="3115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C30FF0-FBD4-48DF-BC6B-7E94C12B89C0}"/>
                </a:ext>
              </a:extLst>
            </p:cNvPr>
            <p:cNvSpPr txBox="1"/>
            <p:nvPr/>
          </p:nvSpPr>
          <p:spPr>
            <a:xfrm>
              <a:off x="2294158" y="39340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/>
                <a:t>3</a:t>
              </a:r>
            </a:p>
          </p:txBody>
        </p:sp>
        <p:sp>
          <p:nvSpPr>
            <p:cNvPr id="62" name="Explosion: 14 Points 61">
              <a:extLst>
                <a:ext uri="{FF2B5EF4-FFF2-40B4-BE49-F238E27FC236}">
                  <a16:creationId xmlns:a16="http://schemas.microsoft.com/office/drawing/2014/main" id="{DDE41750-0493-40C6-95A6-6BA7DA1F0C93}"/>
                </a:ext>
              </a:extLst>
            </p:cNvPr>
            <p:cNvSpPr/>
            <p:nvPr/>
          </p:nvSpPr>
          <p:spPr>
            <a:xfrm>
              <a:off x="2341721" y="4304281"/>
              <a:ext cx="301686" cy="275725"/>
            </a:xfrm>
            <a:prstGeom prst="irregularSeal2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179215-E654-489A-A9E1-197EA65B5CAB}"/>
                </a:ext>
              </a:extLst>
            </p:cNvPr>
            <p:cNvSpPr txBox="1"/>
            <p:nvPr/>
          </p:nvSpPr>
          <p:spPr>
            <a:xfrm>
              <a:off x="2150017" y="4537323"/>
              <a:ext cx="2562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Insertion failed, all records rolled back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D556DF-D058-4980-ADE5-A87AF854506A}"/>
                </a:ext>
              </a:extLst>
            </p:cNvPr>
            <p:cNvSpPr txBox="1"/>
            <p:nvPr/>
          </p:nvSpPr>
          <p:spPr>
            <a:xfrm>
              <a:off x="3716701" y="3699196"/>
              <a:ext cx="1419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 dirty="0"/>
                <a:t>Message consumed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56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ActiveMQ</vt:lpstr>
      <vt:lpstr>Local and distributed transactions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ActiveMQ</dc:title>
  <dc:creator>Victor Lytsus</dc:creator>
  <cp:lastModifiedBy>Victor Lytsus</cp:lastModifiedBy>
  <cp:revision>6</cp:revision>
  <dcterms:created xsi:type="dcterms:W3CDTF">2020-02-21T10:46:39Z</dcterms:created>
  <dcterms:modified xsi:type="dcterms:W3CDTF">2020-02-21T11:56:57Z</dcterms:modified>
</cp:coreProperties>
</file>