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93B-8A0A-4629-B26F-5C058006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F9846-F923-4B0B-9ADC-926822C0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2FC-95D7-4C03-BF89-56E674DAFBAF}" type="datetimeFigureOut">
              <a:rPr lang="pl-PL" smtClean="0"/>
              <a:t>16.08.2019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DFB9-C199-4C91-B3CD-FC6374B7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D289-6AA8-4674-8A23-243F1B67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8FBC-E1BA-4F83-8889-D5C0E5CE3B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1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67147-33C8-41FF-AF9C-4EA7CEAE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616A-FC21-4BD4-9F18-872102CB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1441-DB9D-4F1E-A7A9-FC435B636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82FC-95D7-4C03-BF89-56E674DAFBAF}" type="datetimeFigureOut">
              <a:rPr lang="pl-PL" smtClean="0"/>
              <a:t>16.08.2019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E67F-D851-435B-B96E-61CAB9F9A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8ECB-0932-4D75-A116-C0568E36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8FBC-E1BA-4F83-8889-D5C0E5CE3B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59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8C6B89-7636-4042-83D7-106E1E65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Spring Actuator presentation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290EE-CFF5-4765-AB81-BF2FD10125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4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D3D605-1844-4AAC-8475-6D327493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To use Actuator, you need add new dependency into pom.xml file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12B85-1361-49D8-8DC0-392605E901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C332C7-F2D4-4659-9FD5-B41EAA33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991F8-9DC7-4C5F-B616-EB858E757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2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17C114-BFE9-4D18-AFD4-421FE88E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EE7B0-EE1A-45BE-A328-FA118374F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7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Spring Actuator presentation</vt:lpstr>
      <vt:lpstr>To use Actuator, you need add new dependency into pom.xml 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Actuator presentation</dc:title>
  <dc:creator>Viktor Varenikov</dc:creator>
  <cp:lastModifiedBy>Viktor Varenikov</cp:lastModifiedBy>
  <cp:revision>1</cp:revision>
  <dcterms:created xsi:type="dcterms:W3CDTF">2019-08-16T09:47:54Z</dcterms:created>
  <dcterms:modified xsi:type="dcterms:W3CDTF">2019-08-16T09:47:54Z</dcterms:modified>
</cp:coreProperties>
</file>