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68" r:id="rId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 FOR IMAGE ANALYSIS AND COMPRESSION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Juan José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Villada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https://github.com/vlz0/ST0245-002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062150F-8AF2-4A75-8D2F-D923C57B63A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1" y="1880374"/>
            <a:ext cx="2079934" cy="220643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EA330C8-BD40-4D5C-8EBE-942D7901F39E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" b="21680"/>
          <a:stretch/>
        </p:blipFill>
        <p:spPr bwMode="auto">
          <a:xfrm>
            <a:off x="3541542" y="1852548"/>
            <a:ext cx="2160627" cy="232922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Google Shape;221;p2">
            <a:extLst>
              <a:ext uri="{FF2B5EF4-FFF2-40B4-BE49-F238E27FC236}">
                <a16:creationId xmlns:a16="http://schemas.microsoft.com/office/drawing/2014/main" id="{ACAD3E92-0DAE-4C5D-8F2D-8F78F1ED8229}"/>
              </a:ext>
            </a:extLst>
          </p:cNvPr>
          <p:cNvSpPr/>
          <p:nvPr/>
        </p:nvSpPr>
        <p:spPr>
          <a:xfrm>
            <a:off x="3414578" y="432676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Daniel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Vélez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1E33"/>
                </a:solidFill>
              </a:rPr>
              <a:t>Suppo</a:t>
            </a:r>
            <a:r>
              <a:rPr lang="en-US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rted by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All the authors would like to thank the Discovery and Creation Vice-rectory of the EAFIT University for their support </a:t>
            </a:r>
            <a:r>
              <a:rPr lang="en-US" dirty="0">
                <a:solidFill>
                  <a:srgbClr val="001E33"/>
                </a:solidFill>
              </a:rPr>
              <a:t>in this research</a:t>
            </a:r>
            <a:r>
              <a:rPr lang="en-U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</Words>
  <Application>Microsoft Office PowerPoint</Application>
  <PresentationFormat>Panorámica</PresentationFormat>
  <Paragraphs>13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Daniel Velez Duque</cp:lastModifiedBy>
  <cp:revision>5</cp:revision>
  <dcterms:created xsi:type="dcterms:W3CDTF">2020-06-26T14:36:07Z</dcterms:created>
  <dcterms:modified xsi:type="dcterms:W3CDTF">2021-10-09T23:55:24Z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