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ESTRUCTURAS DE DATOS PARA EL ANALISIS Y LA COMPRESIÓN DE IMAGENES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Daniel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Vélez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Juan José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Villada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https://github.com/vlz0/ST0245-002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062150F-8AF2-4A75-8D2F-D923C57B63A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3" y="1900800"/>
            <a:ext cx="2032194" cy="21547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EA330C8-BD40-4D5C-8EBE-942D7901F39E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 b="21680"/>
          <a:stretch/>
        </p:blipFill>
        <p:spPr bwMode="auto">
          <a:xfrm>
            <a:off x="3541542" y="1852548"/>
            <a:ext cx="2160627" cy="23292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Panorámica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juan jose villada calle</cp:lastModifiedBy>
  <cp:revision>1</cp:revision>
  <dcterms:created xsi:type="dcterms:W3CDTF">2020-06-26T14:36:07Z</dcterms:created>
  <dcterms:modified xsi:type="dcterms:W3CDTF">2021-08-16T00:46:06Z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